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82179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</a:t>
            </a:r>
            <a:r>
              <a:rPr lang="en-US" sz="2400" b="1" dirty="0" smtClean="0"/>
              <a:t>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PENGOPERASIAN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1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Pelaksana Muda Pengoperasian Gardu Induk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D.35.124.01.KUALIFIKASI.1.TRAGID</a:t>
            </a:r>
            <a:endParaRPr lang="fi-FI" sz="1400" b="1" dirty="0"/>
          </a:p>
          <a:p>
            <a:pPr marL="64008" indent="0">
              <a:buNone/>
            </a:pPr>
            <a:r>
              <a:rPr lang="fi-FI" sz="1400" b="1" dirty="0" smtClean="0"/>
              <a:t>       </a:t>
            </a:r>
            <a:r>
              <a:rPr lang="fi-FI" sz="1400" b="1" dirty="0"/>
              <a:t>1) </a:t>
            </a:r>
            <a:r>
              <a:rPr lang="es-ES" sz="1400" dirty="0" err="1"/>
              <a:t>Pelaksana</a:t>
            </a:r>
            <a:r>
              <a:rPr lang="es-ES" sz="1400" dirty="0"/>
              <a:t> Muda </a:t>
            </a:r>
            <a:r>
              <a:rPr lang="es-ES" sz="1400" dirty="0" err="1"/>
              <a:t>Pengoperasian</a:t>
            </a:r>
            <a:r>
              <a:rPr lang="es-ES" sz="1400" dirty="0"/>
              <a:t> </a:t>
            </a:r>
            <a:r>
              <a:rPr lang="es-ES" sz="1400" dirty="0" err="1" smtClean="0"/>
              <a:t>Transmisi</a:t>
            </a:r>
            <a:endParaRPr lang="id-ID" sz="1400" dirty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711200" indent="-347663"/>
            <a:r>
              <a:rPr lang="en-US" sz="1400" dirty="0"/>
              <a:t>D.35.124.00.004.1</a:t>
            </a:r>
          </a:p>
          <a:p>
            <a:pPr marL="711200" indent="-347663"/>
            <a:r>
              <a:rPr lang="fi-FI" sz="1400" dirty="0"/>
              <a:t>Membantu Pelaksanaan </a:t>
            </a:r>
            <a:r>
              <a:rPr lang="fi-FI" sz="1400" dirty="0" smtClean="0"/>
              <a:t>pengoperasian Transmisi </a:t>
            </a:r>
            <a:r>
              <a:rPr lang="fi-FI" sz="1400" dirty="0"/>
              <a:t>Tenaga </a:t>
            </a:r>
            <a:r>
              <a:rPr lang="fi-FI" sz="1400" dirty="0" smtClean="0"/>
              <a:t>Listrik</a:t>
            </a:r>
          </a:p>
          <a:p>
            <a:pPr marL="711200" indent="-347663"/>
            <a:endParaRPr lang="fi-FI" sz="1400" dirty="0" smtClean="0"/>
          </a:p>
          <a:p>
            <a:pPr marL="363537" indent="0">
              <a:buNone/>
            </a:pPr>
            <a:r>
              <a:rPr lang="sv-SE" sz="1400" b="1" dirty="0" smtClean="0"/>
              <a:t>LEVEL 2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</a:t>
            </a:r>
            <a:r>
              <a:rPr lang="fi-FI" sz="1400" b="1" dirty="0"/>
              <a:t>. 	</a:t>
            </a:r>
            <a:r>
              <a:rPr lang="sv-SE" sz="1400" b="1" dirty="0"/>
              <a:t>Pelaksana Madya Pengoperasian Gardu Induk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D.35.124.01.KUALIFIKASI.2.TRAGID</a:t>
            </a:r>
            <a:endParaRPr lang="sv-SE" sz="1400" b="1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 smtClean="0"/>
              <a:t>1</a:t>
            </a:r>
            <a:r>
              <a:rPr lang="en-US" sz="1400" dirty="0"/>
              <a:t>) </a:t>
            </a:r>
            <a:r>
              <a:rPr lang="es-ES" sz="1400" dirty="0"/>
              <a:t>	</a:t>
            </a:r>
            <a:r>
              <a:rPr lang="fi-FI" sz="1400" dirty="0"/>
              <a:t>Operator gardu </a:t>
            </a:r>
            <a:r>
              <a:rPr lang="fi-FI" sz="1400" dirty="0" smtClean="0"/>
              <a:t>induk</a:t>
            </a:r>
            <a:endParaRPr lang="sv-SE" sz="1400" b="1" dirty="0"/>
          </a:p>
          <a:p>
            <a:pPr marL="342900" indent="0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685800" indent="-342900"/>
            <a:r>
              <a:rPr lang="en-US" sz="1400" b="1" dirty="0"/>
              <a:t>D.35.124.00.005.1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pemantauan </a:t>
            </a:r>
            <a:r>
              <a:rPr lang="fi-FI" sz="1400" dirty="0" smtClean="0"/>
              <a:t>kondisi peralatan </a:t>
            </a:r>
            <a:r>
              <a:rPr lang="fi-FI" sz="1400" dirty="0"/>
              <a:t>Gardu Induk secara </a:t>
            </a:r>
            <a:r>
              <a:rPr lang="fi-FI" sz="1400" dirty="0" smtClean="0"/>
              <a:t>visual</a:t>
            </a:r>
            <a:endParaRPr lang="fi-FI" sz="1400" dirty="0"/>
          </a:p>
          <a:p>
            <a:pPr marL="685800" indent="-342900"/>
            <a:r>
              <a:rPr lang="en-US" sz="1400" b="1" dirty="0"/>
              <a:t>D.35.124.00.006.1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pengoperasian peralatan </a:t>
            </a:r>
            <a:r>
              <a:rPr lang="fi-FI" sz="1400" dirty="0"/>
              <a:t>pengolah data</a:t>
            </a:r>
          </a:p>
          <a:p>
            <a:pPr marL="342900" indent="0">
              <a:buNone/>
              <a:tabLst>
                <a:tab pos="6858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PENGOPERASIAN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8300" indent="0">
              <a:buNone/>
              <a:tabLst>
                <a:tab pos="685800" algn="l"/>
              </a:tabLst>
            </a:pPr>
            <a:r>
              <a:rPr lang="en-US" sz="1400" dirty="0"/>
              <a:t>2</a:t>
            </a:r>
            <a:r>
              <a:rPr lang="en-US" sz="1400" dirty="0" smtClean="0"/>
              <a:t>) </a:t>
            </a:r>
            <a:r>
              <a:rPr lang="es-ES" sz="1400" dirty="0"/>
              <a:t>	</a:t>
            </a:r>
            <a:r>
              <a:rPr lang="fi-FI" sz="1400" dirty="0"/>
              <a:t>Dispatcher </a:t>
            </a:r>
            <a:r>
              <a:rPr lang="fi-FI" sz="1400" dirty="0" smtClean="0"/>
              <a:t>RCC</a:t>
            </a:r>
            <a:endParaRPr lang="sv-SE" sz="1400" b="1" dirty="0"/>
          </a:p>
          <a:p>
            <a:pPr marL="342900" indent="0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685800" indent="-342900"/>
            <a:r>
              <a:rPr lang="en-US" sz="1400" b="1" dirty="0"/>
              <a:t>D.35.124.00.011.1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Melakukan pengoperasian </a:t>
            </a:r>
            <a:r>
              <a:rPr lang="fi-FI" sz="1400" dirty="0" smtClean="0"/>
              <a:t>gardu induk</a:t>
            </a:r>
            <a:endParaRPr lang="fi-FI" sz="1400" dirty="0"/>
          </a:p>
          <a:p>
            <a:pPr marL="685800" indent="-342900"/>
            <a:r>
              <a:rPr lang="en-US" sz="1400" b="1" dirty="0"/>
              <a:t>D.35.124.00.012.1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pengolahan </a:t>
            </a:r>
            <a:r>
              <a:rPr lang="fi-FI" sz="1400" dirty="0" smtClean="0"/>
              <a:t>data sistem</a:t>
            </a:r>
          </a:p>
          <a:p>
            <a:pPr marL="368300" indent="0">
              <a:buNone/>
              <a:tabLst>
                <a:tab pos="685800" algn="l"/>
              </a:tabLst>
            </a:pPr>
            <a:endParaRPr lang="en-US" sz="1400" dirty="0" smtClean="0"/>
          </a:p>
          <a:p>
            <a:pPr marL="368300" indent="0">
              <a:buNone/>
              <a:tabLst>
                <a:tab pos="685800" algn="l"/>
              </a:tabLst>
            </a:pPr>
            <a:r>
              <a:rPr lang="fi-FI" sz="1400" dirty="0" smtClean="0"/>
              <a:t>3)	Junior </a:t>
            </a:r>
            <a:r>
              <a:rPr lang="fi-FI" sz="1400" dirty="0"/>
              <a:t>strategi operasi </a:t>
            </a:r>
            <a:r>
              <a:rPr lang="fi-FI" sz="1400" dirty="0" smtClean="0"/>
              <a:t>sistem</a:t>
            </a:r>
            <a:endParaRPr lang="sv-SE" sz="1400" b="1" dirty="0"/>
          </a:p>
          <a:p>
            <a:pPr marL="342900" indent="0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685800" indent="-342900"/>
            <a:r>
              <a:rPr lang="en-US" sz="1400" b="1" dirty="0"/>
              <a:t>D.35.124.00.007.1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pemutakhiran </a:t>
            </a:r>
            <a:r>
              <a:rPr lang="fi-FI" sz="1400" dirty="0" smtClean="0"/>
              <a:t>data operasi</a:t>
            </a:r>
            <a:endParaRPr lang="fi-FI" sz="1400" dirty="0"/>
          </a:p>
          <a:p>
            <a:pPr marL="685800" indent="-342900"/>
            <a:r>
              <a:rPr lang="en-US" sz="1400" b="1" dirty="0"/>
              <a:t>D.35.124.00.008.1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perhitungan </a:t>
            </a:r>
            <a:r>
              <a:rPr lang="fi-FI" sz="1400" dirty="0" smtClean="0"/>
              <a:t>proteksi sistem</a:t>
            </a:r>
          </a:p>
          <a:p>
            <a:pPr marL="685800" indent="-342900"/>
            <a:r>
              <a:rPr lang="en-US" sz="1400" b="1" dirty="0"/>
              <a:t>D.35.124.00.009.1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Membuat perencanaan </a:t>
            </a:r>
            <a:r>
              <a:rPr lang="fi-FI" sz="1400" dirty="0" smtClean="0"/>
              <a:t>premover pembangkit</a:t>
            </a:r>
            <a:endParaRPr lang="fi-FI" sz="1400" dirty="0"/>
          </a:p>
          <a:p>
            <a:pPr marL="685800" indent="-342900"/>
            <a:r>
              <a:rPr lang="en-US" sz="1400" b="1" dirty="0"/>
              <a:t>D.35.124.00.010.1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Membuat proses penawaran energi </a:t>
            </a:r>
          </a:p>
          <a:p>
            <a:pPr marL="342900" indent="0">
              <a:buNone/>
              <a:tabLst>
                <a:tab pos="685800" algn="l"/>
              </a:tabLst>
            </a:pPr>
            <a:endParaRPr lang="fi-FI" sz="1400" dirty="0"/>
          </a:p>
          <a:p>
            <a:pPr marL="342900" indent="0">
              <a:buNone/>
              <a:tabLst>
                <a:tab pos="685800" algn="l"/>
              </a:tabLst>
            </a:pPr>
            <a:endParaRPr lang="fi-FI" sz="1400" dirty="0"/>
          </a:p>
          <a:p>
            <a:pPr marL="342900" indent="0">
              <a:buNone/>
              <a:tabLst>
                <a:tab pos="6858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PENGOPERASIAN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577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3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</a:t>
            </a:r>
            <a:r>
              <a:rPr lang="fi-FI" sz="1400" b="1" dirty="0"/>
              <a:t>	Pelaksana Utama Pengoperasian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D.35.124.01.KUALIFIKASI.3.TRAGID      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</a:t>
            </a:r>
            <a:r>
              <a:rPr lang="fi-FI" sz="1400" b="1" dirty="0" smtClean="0"/>
              <a:t>1)  </a:t>
            </a:r>
            <a:r>
              <a:rPr lang="es-ES" sz="1400" dirty="0" err="1" smtClean="0"/>
              <a:t>Dispatcher</a:t>
            </a:r>
            <a:r>
              <a:rPr lang="es-ES" sz="1400" dirty="0" smtClean="0"/>
              <a:t> </a:t>
            </a:r>
            <a:r>
              <a:rPr lang="es-ES" sz="1400" dirty="0" err="1"/>
              <a:t>Antar</a:t>
            </a:r>
            <a:r>
              <a:rPr lang="es-ES" sz="1400" dirty="0"/>
              <a:t> </a:t>
            </a:r>
            <a:r>
              <a:rPr lang="es-ES" sz="1400" dirty="0" smtClean="0"/>
              <a:t>RCC</a:t>
            </a:r>
            <a:endParaRPr lang="id-ID" sz="1400" dirty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711200" indent="-347663"/>
            <a:r>
              <a:rPr lang="en-US" sz="1400" dirty="0"/>
              <a:t>D.35.124.00.001.1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 smtClean="0"/>
              <a:t>	Mengkoordinir  </a:t>
            </a:r>
            <a:r>
              <a:rPr lang="fi-FI" sz="1400" dirty="0"/>
              <a:t>Pengoperasian </a:t>
            </a:r>
            <a:r>
              <a:rPr lang="fi-FI" sz="1400" dirty="0" smtClean="0"/>
              <a:t>Sistem tenaga listrik</a:t>
            </a:r>
          </a:p>
          <a:p>
            <a:pPr marL="711200" indent="-347663"/>
            <a:r>
              <a:rPr lang="en-US" sz="1400" dirty="0"/>
              <a:t>D.35.124.00.013.1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 smtClean="0"/>
              <a:t>	Melaksanakan </a:t>
            </a:r>
            <a:r>
              <a:rPr lang="fi-FI" sz="1400" dirty="0"/>
              <a:t>pengawasan </a:t>
            </a:r>
            <a:r>
              <a:rPr lang="fi-FI" sz="1400" dirty="0" smtClean="0"/>
              <a:t>operasi Sistem</a:t>
            </a:r>
          </a:p>
          <a:p>
            <a:pPr marL="711200" indent="-347663"/>
            <a:r>
              <a:rPr lang="en-US" sz="1400" dirty="0"/>
              <a:t>D.35.124.00.014.1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/>
              <a:t>	Melaksanakan pengawasan </a:t>
            </a:r>
            <a:r>
              <a:rPr lang="fi-FI" sz="1400" dirty="0" smtClean="0"/>
              <a:t>rencana operasi harian</a:t>
            </a:r>
          </a:p>
          <a:p>
            <a:pPr marL="363537" indent="0">
              <a:buNone/>
              <a:tabLst>
                <a:tab pos="685800" algn="l"/>
              </a:tabLst>
            </a:pPr>
            <a:endParaRPr lang="fi-FI" sz="1400" dirty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4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Teknisi Muda Pengoperasian Operasi Sistem Transmisi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D.35.135.01.KUALIFIKASI.4.TRAOPS</a:t>
            </a:r>
            <a:endParaRPr lang="fi-FI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1) </a:t>
            </a:r>
            <a:r>
              <a:rPr lang="fi-FI" sz="1400" b="1" dirty="0" smtClean="0"/>
              <a:t> </a:t>
            </a:r>
            <a:r>
              <a:rPr lang="es-ES" sz="1400" dirty="0" smtClean="0"/>
              <a:t>Supervisor </a:t>
            </a:r>
            <a:r>
              <a:rPr lang="es-ES" sz="1400" dirty="0" err="1"/>
              <a:t>Operasi</a:t>
            </a:r>
            <a:r>
              <a:rPr lang="es-ES" sz="1400" dirty="0"/>
              <a:t> </a:t>
            </a:r>
            <a:r>
              <a:rPr lang="es-ES" sz="1400" dirty="0" err="1" smtClean="0"/>
              <a:t>Sistem</a:t>
            </a:r>
            <a:endParaRPr lang="es-ES" sz="1400" dirty="0" smtClean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711200" indent="-347663"/>
            <a:r>
              <a:rPr lang="en-US" sz="1400" dirty="0"/>
              <a:t>D.35.124.00.002.1 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/>
              <a:t>	</a:t>
            </a:r>
            <a:r>
              <a:rPr lang="it-IT" sz="1400" dirty="0"/>
              <a:t>Mensupervisi Pengoperasian </a:t>
            </a:r>
            <a:r>
              <a:rPr lang="it-IT" sz="1400" dirty="0" smtClean="0"/>
              <a:t>Transmisi tenaga </a:t>
            </a:r>
            <a:r>
              <a:rPr lang="it-IT" sz="1400" dirty="0"/>
              <a:t>listrik</a:t>
            </a:r>
            <a:endParaRPr lang="fi-FI" sz="1400" dirty="0"/>
          </a:p>
          <a:p>
            <a:pPr marL="711200" indent="-347663"/>
            <a:r>
              <a:rPr lang="en-US" sz="1400" dirty="0"/>
              <a:t>D.35.124.00.015.1 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/>
              <a:t>	Melaksanakan analisa operasi sistem</a:t>
            </a:r>
          </a:p>
          <a:p>
            <a:pPr marL="64008" indent="0">
              <a:buNone/>
              <a:tabLst>
                <a:tab pos="400050" algn="l"/>
              </a:tabLst>
            </a:pPr>
            <a:endParaRPr lang="es-ES" sz="1400" dirty="0" smtClean="0"/>
          </a:p>
          <a:p>
            <a:pPr marL="64008" indent="0">
              <a:buNone/>
              <a:tabLst>
                <a:tab pos="400050" algn="l"/>
              </a:tabLst>
            </a:pPr>
            <a:endParaRPr lang="fi-FI" sz="1400" dirty="0"/>
          </a:p>
          <a:p>
            <a:pPr marL="363537" indent="0">
              <a:buNone/>
              <a:tabLst>
                <a:tab pos="685800" algn="l"/>
              </a:tabLst>
            </a:pPr>
            <a:endParaRPr lang="fi-FI" sz="1400" dirty="0"/>
          </a:p>
          <a:p>
            <a:pPr marL="711200" indent="-347663"/>
            <a:endParaRPr lang="fi-FI" sz="1400" dirty="0"/>
          </a:p>
          <a:p>
            <a:pPr marL="711200" indent="-347663"/>
            <a:endParaRPr lang="fi-FI" sz="1400" dirty="0"/>
          </a:p>
          <a:p>
            <a:pPr marL="342900" indent="0">
              <a:buNone/>
              <a:tabLst>
                <a:tab pos="6858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PENGOPERASIAN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34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5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</a:t>
            </a:r>
            <a:r>
              <a:rPr lang="fi-FI" sz="1400" b="1" dirty="0"/>
              <a:t>	Teknisi Madya Pengoperasian Operasi Sistem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D.35.134.01.KUALIFIKASI.5.TRAOPS</a:t>
            </a:r>
            <a:endParaRPr lang="fi-FI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</a:t>
            </a:r>
            <a:r>
              <a:rPr lang="fi-FI" sz="1400" b="1" dirty="0" smtClean="0"/>
              <a:t>1)  </a:t>
            </a:r>
            <a:r>
              <a:rPr lang="es-ES" sz="1400" dirty="0" smtClean="0"/>
              <a:t>Asisten </a:t>
            </a:r>
            <a:r>
              <a:rPr lang="es-ES" sz="1400" dirty="0" err="1"/>
              <a:t>Manajer</a:t>
            </a:r>
            <a:r>
              <a:rPr lang="es-ES" sz="1400" dirty="0"/>
              <a:t> </a:t>
            </a:r>
            <a:r>
              <a:rPr lang="es-ES" sz="1400" dirty="0" err="1"/>
              <a:t>operasi</a:t>
            </a:r>
            <a:r>
              <a:rPr lang="es-ES" sz="1400" dirty="0"/>
              <a:t> </a:t>
            </a:r>
            <a:r>
              <a:rPr lang="es-ES" sz="1400" dirty="0" smtClean="0"/>
              <a:t>sistema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es-ES" sz="1400" b="1" dirty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711200" indent="-347663"/>
            <a:r>
              <a:rPr lang="en-US" sz="1400" dirty="0"/>
              <a:t>D.35.124.00.003.1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/>
              <a:t>	Menetapkan Hasil </a:t>
            </a:r>
            <a:r>
              <a:rPr lang="fi-FI" sz="1400" dirty="0" smtClean="0"/>
              <a:t>Pengoperasian Sistem </a:t>
            </a:r>
            <a:r>
              <a:rPr lang="fi-FI" sz="1400" dirty="0"/>
              <a:t>Transmisi Tenaga Listrik</a:t>
            </a:r>
            <a:endParaRPr lang="fi-FI" sz="1400" dirty="0" smtClean="0"/>
          </a:p>
          <a:p>
            <a:pPr marL="363537" indent="0">
              <a:buNone/>
              <a:tabLst>
                <a:tab pos="685800" algn="l"/>
              </a:tabLst>
            </a:pPr>
            <a:endParaRPr lang="fi-FI" sz="1400" dirty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6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Teknisi Utama Pengoperasian Operasi Sistem Transmisi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D.35.134.01.KUALIFIKASI.6.TRAOPS</a:t>
            </a:r>
            <a:endParaRPr lang="fi-FI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1) </a:t>
            </a:r>
            <a:r>
              <a:rPr lang="fi-FI" sz="1400" b="1" dirty="0" smtClean="0"/>
              <a:t> </a:t>
            </a:r>
            <a:r>
              <a:rPr lang="fi-FI" sz="1400" dirty="0" smtClean="0"/>
              <a:t>Manajer </a:t>
            </a:r>
            <a:r>
              <a:rPr lang="fi-FI" sz="1400" dirty="0"/>
              <a:t>Area Pengatur Beban</a:t>
            </a:r>
            <a:endParaRPr lang="es-ES" sz="1400" dirty="0" smtClean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711200" indent="-347663"/>
            <a:r>
              <a:rPr lang="en-US" sz="1400" dirty="0"/>
              <a:t>D.35.124.00.016.1</a:t>
            </a:r>
          </a:p>
          <a:p>
            <a:pPr marL="363537" indent="0">
              <a:buNone/>
              <a:tabLst>
                <a:tab pos="685800" algn="l"/>
              </a:tabLst>
            </a:pPr>
            <a:r>
              <a:rPr lang="fi-FI" sz="1400" dirty="0"/>
              <a:t>	</a:t>
            </a:r>
            <a:r>
              <a:rPr lang="it-IT" sz="1400" dirty="0"/>
              <a:t>Mengelola dan Mengembangkan </a:t>
            </a:r>
            <a:r>
              <a:rPr lang="it-IT" sz="1400" dirty="0" smtClean="0"/>
              <a:t>metode </a:t>
            </a:r>
            <a:r>
              <a:rPr lang="it-IT" sz="1400" dirty="0"/>
              <a:t>operasi sistem</a:t>
            </a:r>
          </a:p>
          <a:p>
            <a:pPr marL="64008" indent="0">
              <a:buNone/>
              <a:tabLst>
                <a:tab pos="400050" algn="l"/>
              </a:tabLst>
            </a:pPr>
            <a:endParaRPr lang="es-ES" sz="1400" dirty="0" smtClean="0"/>
          </a:p>
          <a:p>
            <a:pPr marL="64008" indent="0">
              <a:buNone/>
              <a:tabLst>
                <a:tab pos="400050" algn="l"/>
              </a:tabLst>
            </a:pPr>
            <a:endParaRPr lang="fi-FI" sz="1400" dirty="0"/>
          </a:p>
          <a:p>
            <a:pPr marL="363537" indent="0">
              <a:buNone/>
              <a:tabLst>
                <a:tab pos="685800" algn="l"/>
              </a:tabLst>
            </a:pPr>
            <a:endParaRPr lang="fi-FI" sz="1400" dirty="0"/>
          </a:p>
          <a:p>
            <a:pPr marL="711200" indent="-347663"/>
            <a:endParaRPr lang="fi-FI" sz="1400" dirty="0"/>
          </a:p>
          <a:p>
            <a:pPr marL="711200" indent="-347663"/>
            <a:endParaRPr lang="fi-FI" sz="1400" dirty="0"/>
          </a:p>
          <a:p>
            <a:pPr marL="342900" indent="0">
              <a:buNone/>
              <a:tabLst>
                <a:tab pos="6858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PENGOPERASIAN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283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1937</TotalTime>
  <Words>42</Words>
  <Application>Microsoft Office PowerPoint</Application>
  <PresentationFormat>On-screen Show (4:3)</PresentationFormat>
  <Paragraphs>89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168</cp:revision>
  <dcterms:created xsi:type="dcterms:W3CDTF">2019-10-01T02:48:07Z</dcterms:created>
  <dcterms:modified xsi:type="dcterms:W3CDTF">2021-05-01T13:22:12Z</dcterms:modified>
</cp:coreProperties>
</file>