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8" r:id="rId4"/>
    <p:sldId id="269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02/05/2021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82179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</a:t>
            </a:r>
            <a:r>
              <a:rPr lang="en-US" sz="2400" b="1" dirty="0" smtClean="0"/>
              <a:t>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PEMELIHARAAN PDKB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64008" indent="0">
              <a:buNone/>
            </a:pPr>
            <a:r>
              <a:rPr lang="fi-FI" sz="1400" b="1" dirty="0" smtClean="0"/>
              <a:t>1. Pelaksana </a:t>
            </a:r>
            <a:r>
              <a:rPr lang="fi-FI" sz="1400" b="1" dirty="0"/>
              <a:t>Muda Pemeliharaan PDKB Transmisi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D.35.125.01.KUALIFIKASI.1.PDKBTT        </a:t>
            </a:r>
            <a:endParaRPr lang="fi-FI" sz="1400" b="1" dirty="0" smtClean="0"/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 smtClean="0"/>
              <a:t>	Pelaksana </a:t>
            </a:r>
            <a:r>
              <a:rPr lang="fi-FI" sz="1400" dirty="0"/>
              <a:t>Muda Pemeliharaan PDKB TT dan TET</a:t>
            </a:r>
            <a:endParaRPr lang="id-ID" sz="1400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 </a:t>
            </a:r>
            <a:endParaRPr lang="sv-SE" sz="1400" b="1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D.35.125.02.069.1 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es-ES" sz="1400" dirty="0" err="1"/>
              <a:t>Membantu</a:t>
            </a:r>
            <a:r>
              <a:rPr lang="es-ES" sz="1400" dirty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Pemeliharaan</a:t>
            </a:r>
            <a:r>
              <a:rPr lang="es-ES" sz="1400" dirty="0" smtClean="0"/>
              <a:t> </a:t>
            </a:r>
            <a:r>
              <a:rPr lang="es-ES" sz="1400" dirty="0"/>
              <a:t>PDKB </a:t>
            </a:r>
            <a:r>
              <a:rPr lang="es-ES" sz="1400" dirty="0" err="1" smtClean="0"/>
              <a:t>Tegangan</a:t>
            </a:r>
            <a:r>
              <a:rPr lang="es-ES" sz="1400" dirty="0" smtClean="0"/>
              <a:t> </a:t>
            </a:r>
            <a:r>
              <a:rPr lang="es-ES" sz="1400" dirty="0" err="1" smtClean="0"/>
              <a:t>Tinggi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/>
              <a:t>Ekstra</a:t>
            </a:r>
            <a:r>
              <a:rPr lang="es-ES" sz="1400" dirty="0"/>
              <a:t> </a:t>
            </a:r>
            <a:r>
              <a:rPr lang="es-ES" sz="1400" dirty="0" err="1"/>
              <a:t>Tinggi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64008" indent="0">
              <a:buNone/>
            </a:pPr>
            <a:r>
              <a:rPr lang="fi-FI" sz="1400" b="1" dirty="0" smtClean="0"/>
              <a:t>2</a:t>
            </a:r>
            <a:r>
              <a:rPr lang="fi-FI" sz="1400" b="1" dirty="0"/>
              <a:t>. Pelaksana Muda Pemeliharaan PDKB Gardu Induk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D.35.125.01.KUALIFIKASI.1.PDKBGI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Pelaksana Muda Pemeliharaan PDKB Gardu Induk</a:t>
            </a:r>
            <a:endParaRPr lang="id-ID" sz="1400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 </a:t>
            </a:r>
            <a:endParaRPr lang="sv-SE" sz="1400" b="1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D.35.125.02.070.1 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es-ES" sz="1400" dirty="0" err="1"/>
              <a:t>Membantu</a:t>
            </a:r>
            <a:r>
              <a:rPr lang="es-ES" sz="1400" dirty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Pemeliharaan</a:t>
            </a:r>
            <a:r>
              <a:rPr lang="es-ES" sz="1400" dirty="0" smtClean="0"/>
              <a:t> </a:t>
            </a:r>
            <a:r>
              <a:rPr lang="es-ES" sz="1400" dirty="0"/>
              <a:t>PDKB </a:t>
            </a:r>
            <a:r>
              <a:rPr lang="es-ES" sz="1400" dirty="0" err="1" smtClean="0"/>
              <a:t>Gardu</a:t>
            </a:r>
            <a:r>
              <a:rPr lang="es-ES" sz="1400" dirty="0" smtClean="0"/>
              <a:t> </a:t>
            </a:r>
            <a:r>
              <a:rPr lang="es-ES" sz="1400" dirty="0" err="1" smtClean="0"/>
              <a:t>Induk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182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 smtClean="0"/>
              <a:t>2</a:t>
            </a:r>
            <a:endParaRPr lang="sv-SE" sz="1400" b="1" dirty="0" smtClean="0"/>
          </a:p>
          <a:p>
            <a:pPr marL="64008" indent="0">
              <a:buNone/>
            </a:pPr>
            <a:r>
              <a:rPr lang="fi-FI" sz="1400" b="1" dirty="0"/>
              <a:t>1</a:t>
            </a:r>
            <a:r>
              <a:rPr lang="fi-FI" sz="1400" b="1" dirty="0" smtClean="0"/>
              <a:t>. </a:t>
            </a:r>
            <a:r>
              <a:rPr lang="fi-FI" sz="1400" b="1" dirty="0"/>
              <a:t>Pelaksana Madya Pemeliharaan PDKB Tegangan Tinggi dan Ekstra Tinggi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D.35.125.01.KUALIFIKASI.2.PDKBTT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Pelaksana Pemeliharaan SUTT/SUTET</a:t>
            </a:r>
            <a:endParaRPr lang="id-ID" sz="1400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 </a:t>
            </a:r>
            <a:endParaRPr lang="sv-SE" sz="1400" b="1" dirty="0" smtClean="0"/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D.35.125.02.074.1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pemeliharaan isolator  </a:t>
            </a:r>
            <a:r>
              <a:rPr lang="sv-SE" sz="1400" dirty="0"/>
              <a:t>SUTT/SUTET </a:t>
            </a:r>
            <a:r>
              <a:rPr lang="sv-SE" sz="1400" dirty="0" smtClean="0"/>
              <a:t>dengan metode PDKB</a:t>
            </a:r>
          </a:p>
          <a:p>
            <a:pPr marL="363538" indent="-276225"/>
            <a:r>
              <a:rPr lang="en-US" sz="1400" dirty="0"/>
              <a:t>D.35.125.02.073.1 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pemeliharaan konduktor </a:t>
            </a:r>
            <a:r>
              <a:rPr lang="sv-SE" sz="1400" dirty="0"/>
              <a:t>dan </a:t>
            </a:r>
            <a:r>
              <a:rPr lang="sv-SE" sz="1400" dirty="0" smtClean="0"/>
              <a:t>aksesoris SUTT/SUTET </a:t>
            </a:r>
            <a:r>
              <a:rPr lang="sv-SE" sz="1400" dirty="0"/>
              <a:t>dengan </a:t>
            </a:r>
            <a:r>
              <a:rPr lang="sv-SE" sz="1400" dirty="0" smtClean="0"/>
              <a:t>metode PDKB</a:t>
            </a: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728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 smtClean="0"/>
              <a:t>2</a:t>
            </a:r>
            <a:endParaRPr lang="sv-SE" sz="1400" b="1" dirty="0" smtClean="0"/>
          </a:p>
          <a:p>
            <a:pPr marL="64008" indent="0">
              <a:buNone/>
            </a:pPr>
            <a:r>
              <a:rPr lang="fi-FI" sz="1400" b="1" dirty="0" smtClean="0"/>
              <a:t>2</a:t>
            </a:r>
            <a:r>
              <a:rPr lang="fi-FI" sz="1400" b="1" dirty="0"/>
              <a:t>. Pelaksana Madya Pemeliharaan PDKB Gardu Induk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D.35.125.01.KUALIFIKASI.2.PDKBGI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Pelaksana Pemeliharaan PDKB Gardu </a:t>
            </a:r>
            <a:r>
              <a:rPr lang="fi-FI" sz="1400" dirty="0" smtClean="0"/>
              <a:t>Induk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sv-SE" sz="1400" b="1" dirty="0" smtClean="0"/>
              <a:t> </a:t>
            </a:r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D.35.125.03.077.1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pemeliharaan peralatan </a:t>
            </a:r>
            <a:r>
              <a:rPr lang="sv-SE" sz="1400" dirty="0"/>
              <a:t>gardu induk </a:t>
            </a:r>
            <a:r>
              <a:rPr lang="sv-SE" sz="1400" dirty="0" smtClean="0"/>
              <a:t>dengan metode </a:t>
            </a:r>
            <a:r>
              <a:rPr lang="sv-SE" sz="1400" dirty="0"/>
              <a:t>PDKB</a:t>
            </a:r>
          </a:p>
          <a:p>
            <a:pPr marL="363538" indent="-276225"/>
            <a:r>
              <a:rPr lang="en-US" sz="1400" dirty="0"/>
              <a:t>D.35.125.03.078.1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penggantian peralatan </a:t>
            </a:r>
            <a:r>
              <a:rPr lang="sv-SE" sz="1400" dirty="0"/>
              <a:t>gardu induk </a:t>
            </a:r>
            <a:r>
              <a:rPr lang="sv-SE" sz="1400" dirty="0" smtClean="0"/>
              <a:t>dengan metode </a:t>
            </a:r>
            <a:r>
              <a:rPr lang="sv-SE" sz="1400" dirty="0"/>
              <a:t>PDKB</a:t>
            </a:r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980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/>
              <a:t>3</a:t>
            </a:r>
            <a:endParaRPr lang="sv-SE" sz="1400" b="1" dirty="0" smtClean="0"/>
          </a:p>
          <a:p>
            <a:pPr marL="64008" indent="0">
              <a:buNone/>
            </a:pPr>
            <a:r>
              <a:rPr lang="fi-FI" sz="1400" b="1" dirty="0"/>
              <a:t>1. Pelaksana Utama Pemeliharaan PDKB Tegangan Tinggi dan Ekstra Tinggi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D.35.125.01.KUALIFIKASI.3.PDKBTT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Pengawas Pemeliharaan PDKB SUTT/SUTET</a:t>
            </a:r>
            <a:endParaRPr lang="fi-FI" sz="1400" dirty="0" smtClean="0"/>
          </a:p>
          <a:p>
            <a:pPr marL="64008" indent="0">
              <a:buNone/>
              <a:tabLst>
                <a:tab pos="228600" algn="l"/>
              </a:tabLst>
            </a:pPr>
            <a:r>
              <a:rPr lang="sv-SE" sz="1400" b="1" dirty="0" smtClean="0"/>
              <a:t> </a:t>
            </a:r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D.35.125.00.002.1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Mengkoordinir </a:t>
            </a:r>
            <a:r>
              <a:rPr lang="sv-SE" sz="1400" dirty="0" smtClean="0"/>
              <a:t>pemeliharaan Transmisi </a:t>
            </a:r>
            <a:r>
              <a:rPr lang="sv-SE" sz="1400" dirty="0"/>
              <a:t>Tenaga </a:t>
            </a:r>
            <a:r>
              <a:rPr lang="sv-SE" sz="1400" dirty="0" smtClean="0"/>
              <a:t>Listrik</a:t>
            </a:r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sv-SE" sz="1400" b="1" dirty="0" smtClean="0"/>
              <a:t>PILIHAN (Pilih 1 saja)</a:t>
            </a:r>
            <a:endParaRPr lang="sv-SE" sz="1400" dirty="0"/>
          </a:p>
          <a:p>
            <a:pPr marL="363538" indent="-276225"/>
            <a:r>
              <a:rPr lang="en-US" sz="1400" dirty="0"/>
              <a:t>D.35.125.02.075.1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pengawasan penggantian isolator SUTT/SUTET </a:t>
            </a:r>
            <a:r>
              <a:rPr lang="sv-SE" sz="1400" dirty="0"/>
              <a:t>dengan </a:t>
            </a:r>
            <a:r>
              <a:rPr lang="sv-SE" sz="1400" dirty="0" smtClean="0"/>
              <a:t>metode PDKB</a:t>
            </a:r>
          </a:p>
          <a:p>
            <a:pPr marL="363538" indent="-276225"/>
            <a:r>
              <a:rPr lang="en-US" sz="1400" dirty="0"/>
              <a:t>D.35.125.02.076.1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pengawasan pemeliharaan </a:t>
            </a:r>
            <a:r>
              <a:rPr lang="sv-SE" sz="1400" dirty="0"/>
              <a:t>konduktor </a:t>
            </a:r>
            <a:r>
              <a:rPr lang="sv-SE" sz="1400" dirty="0" smtClean="0"/>
              <a:t>dan aksesoris </a:t>
            </a:r>
            <a:r>
              <a:rPr lang="sv-SE" sz="1400" dirty="0"/>
              <a:t>SUTT/SUTET dengan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sv-SE" sz="1400" dirty="0" smtClean="0"/>
              <a:t>	metode </a:t>
            </a:r>
            <a:r>
              <a:rPr lang="sv-SE" sz="1400" dirty="0"/>
              <a:t>PDKB</a:t>
            </a:r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212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/>
              <a:t>3</a:t>
            </a:r>
            <a:endParaRPr lang="sv-SE" sz="1400" b="1" dirty="0" smtClean="0"/>
          </a:p>
          <a:p>
            <a:pPr marL="64008" indent="0">
              <a:buNone/>
            </a:pPr>
            <a:r>
              <a:rPr lang="fi-FI" sz="1400" b="1" dirty="0" smtClean="0"/>
              <a:t>2</a:t>
            </a:r>
            <a:r>
              <a:rPr lang="fi-FI" sz="1400" b="1" dirty="0"/>
              <a:t>. Pelaksana Utama Pemeliharaan PDKB Gardu Induk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 smtClean="0"/>
              <a:t>	D.35.125.01.KUALIFIKASI.3.PDKBGI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Pengawas Pemeliharaan PDKB gardu induk</a:t>
            </a:r>
            <a:endParaRPr lang="fi-FI" sz="1400" dirty="0" smtClean="0"/>
          </a:p>
          <a:p>
            <a:pPr marL="64008" indent="0">
              <a:buNone/>
              <a:tabLst>
                <a:tab pos="228600" algn="l"/>
              </a:tabLst>
            </a:pPr>
            <a:r>
              <a:rPr lang="sv-SE" sz="1400" b="1" dirty="0" smtClean="0"/>
              <a:t> </a:t>
            </a:r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 smtClean="0"/>
              <a:t>D.35.125.00.002.1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Mengkoordinir </a:t>
            </a:r>
            <a:r>
              <a:rPr lang="sv-SE" sz="1400" dirty="0" smtClean="0"/>
              <a:t>pemeliharaan Transmisi </a:t>
            </a:r>
            <a:r>
              <a:rPr lang="sv-SE" sz="1400" dirty="0"/>
              <a:t>Tenaga Listrik</a:t>
            </a:r>
            <a:endParaRPr lang="sv-SE" sz="1400" dirty="0" smtClean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sv-SE" sz="1400" b="1" dirty="0" smtClean="0"/>
              <a:t>PILIHAN (Pilih 1 saja)</a:t>
            </a:r>
            <a:endParaRPr lang="sv-SE" sz="1400" dirty="0"/>
          </a:p>
          <a:p>
            <a:pPr marL="363538" indent="-276225"/>
            <a:r>
              <a:rPr lang="en-US" sz="1400" dirty="0"/>
              <a:t>D.35.125.03.079.1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pengawasan pemeliharaan </a:t>
            </a:r>
            <a:r>
              <a:rPr lang="sv-SE" sz="1400" dirty="0"/>
              <a:t>peralatan </a:t>
            </a:r>
            <a:r>
              <a:rPr lang="sv-SE" sz="1400" dirty="0" smtClean="0"/>
              <a:t>gardu induk </a:t>
            </a:r>
            <a:r>
              <a:rPr lang="sv-SE" sz="1400" dirty="0"/>
              <a:t>dengan metode PDKB</a:t>
            </a:r>
            <a:endParaRPr lang="sv-SE" sz="1400" dirty="0" smtClean="0"/>
          </a:p>
          <a:p>
            <a:pPr marL="363538" indent="-276225"/>
            <a:r>
              <a:rPr lang="en-US" sz="1400" dirty="0"/>
              <a:t>D.35.125.03.080.1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pengawasan penggantian </a:t>
            </a:r>
            <a:r>
              <a:rPr lang="sv-SE" sz="1400" dirty="0"/>
              <a:t>peralatan </a:t>
            </a:r>
            <a:r>
              <a:rPr lang="sv-SE" sz="1400" dirty="0" smtClean="0"/>
              <a:t>gardu induk </a:t>
            </a:r>
            <a:r>
              <a:rPr lang="sv-SE" sz="1400" dirty="0"/>
              <a:t>dengan metode PDKB</a:t>
            </a:r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784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 smtClean="0"/>
              <a:t>4</a:t>
            </a:r>
            <a:endParaRPr lang="sv-SE" sz="1400" b="1" dirty="0" smtClean="0"/>
          </a:p>
          <a:p>
            <a:pPr marL="64008" indent="0">
              <a:buNone/>
            </a:pPr>
            <a:r>
              <a:rPr lang="fi-FI" sz="1400" b="1" dirty="0"/>
              <a:t>1</a:t>
            </a:r>
            <a:r>
              <a:rPr lang="fi-FI" sz="1400" b="1" dirty="0" smtClean="0"/>
              <a:t>. </a:t>
            </a:r>
            <a:r>
              <a:rPr lang="fi-FI" sz="1400" b="1" dirty="0"/>
              <a:t>Teknisi Muda Pemeliharaan PDKB Transmisi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D.35.125.01.KUALIFIKASI.4.PDKBTT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228600" algn="l"/>
              </a:tabLst>
            </a:pPr>
            <a:r>
              <a:rPr lang="fi-FI" sz="1400" dirty="0"/>
              <a:t>	Supervisor Pemeliharaan PDKB Transmisi</a:t>
            </a:r>
            <a:endParaRPr lang="fi-FI" sz="1400" dirty="0" smtClean="0"/>
          </a:p>
          <a:p>
            <a:pPr marL="64008" indent="0">
              <a:buNone/>
              <a:tabLst>
                <a:tab pos="228600" algn="l"/>
              </a:tabLst>
            </a:pPr>
            <a:r>
              <a:rPr lang="sv-SE" sz="1400" b="1" dirty="0" smtClean="0"/>
              <a:t> </a:t>
            </a:r>
          </a:p>
          <a:p>
            <a:pPr marL="363538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 smtClean="0"/>
          </a:p>
          <a:p>
            <a:pPr marL="363538" indent="-276225"/>
            <a:r>
              <a:rPr lang="en-US" sz="1400" dirty="0"/>
              <a:t>D.35.125.00.004.1 </a:t>
            </a:r>
            <a:endParaRPr lang="en-US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Mensupervisi </a:t>
            </a:r>
            <a:r>
              <a:rPr lang="sv-SE" sz="1400" dirty="0" smtClean="0"/>
              <a:t>pemeliharaan Transmisi </a:t>
            </a:r>
            <a:r>
              <a:rPr lang="sv-SE" sz="1400" dirty="0"/>
              <a:t>Tenaga Listrik</a:t>
            </a:r>
            <a:endParaRPr lang="sv-SE" sz="1400" dirty="0" smtClean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 smtClean="0"/>
          </a:p>
          <a:p>
            <a:pPr marL="87313" indent="0">
              <a:buNone/>
              <a:tabLst>
                <a:tab pos="342900" algn="l"/>
              </a:tabLst>
            </a:pPr>
            <a:r>
              <a:rPr lang="sv-SE" sz="1400" b="1" dirty="0" smtClean="0"/>
              <a:t>PILIHAN (Pilih 1 saja)</a:t>
            </a:r>
            <a:endParaRPr lang="sv-SE" sz="1400" dirty="0"/>
          </a:p>
          <a:p>
            <a:pPr marL="363538" indent="-276225"/>
            <a:r>
              <a:rPr lang="en-US" sz="1400" dirty="0"/>
              <a:t>D.35.125.02.081.1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Menganalisa </a:t>
            </a:r>
            <a:r>
              <a:rPr lang="sv-SE" sz="1400" dirty="0" smtClean="0"/>
              <a:t>Penyebab kerusakan </a:t>
            </a:r>
            <a:r>
              <a:rPr lang="sv-SE" sz="1400" dirty="0"/>
              <a:t>peralatan </a:t>
            </a:r>
            <a:r>
              <a:rPr lang="sv-SE" sz="1400" dirty="0" smtClean="0"/>
              <a:t>PDKB-TT TET</a:t>
            </a:r>
          </a:p>
          <a:p>
            <a:pPr marL="363538" indent="-276225"/>
            <a:r>
              <a:rPr lang="en-US" sz="1400" dirty="0"/>
              <a:t>D.35.125.03.082.1</a:t>
            </a:r>
          </a:p>
          <a:p>
            <a:pPr marL="87313" indent="0">
              <a:buNone/>
              <a:tabLst>
                <a:tab pos="342900" algn="l"/>
              </a:tabLst>
            </a:pPr>
            <a:r>
              <a:rPr lang="es-ES" sz="1400" dirty="0"/>
              <a:t>	</a:t>
            </a:r>
            <a:r>
              <a:rPr lang="sv-SE" sz="1400" dirty="0"/>
              <a:t>Menganalisa </a:t>
            </a:r>
            <a:r>
              <a:rPr lang="sv-SE" sz="1400" dirty="0" smtClean="0"/>
              <a:t>Penyebab kerusakan </a:t>
            </a:r>
            <a:r>
              <a:rPr lang="sv-SE" sz="1400" dirty="0"/>
              <a:t>peralatan </a:t>
            </a:r>
            <a:r>
              <a:rPr lang="sv-SE" sz="1400" dirty="0" smtClean="0"/>
              <a:t>PDKB Gardu Induk</a:t>
            </a: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sv-SE" sz="1400" dirty="0"/>
          </a:p>
          <a:p>
            <a:pPr marL="87313" indent="0">
              <a:buNone/>
              <a:tabLst>
                <a:tab pos="3429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 PDKB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2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2022</TotalTime>
  <Words>128</Words>
  <Application>Microsoft Office PowerPoint</Application>
  <PresentationFormat>On-screen Show (4:3)</PresentationFormat>
  <Paragraphs>105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176</cp:revision>
  <dcterms:created xsi:type="dcterms:W3CDTF">2019-10-01T02:48:07Z</dcterms:created>
  <dcterms:modified xsi:type="dcterms:W3CDTF">2021-05-02T14:50:17Z</dcterms:modified>
</cp:coreProperties>
</file>