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0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9" r:id="rId12"/>
    <p:sldId id="280" r:id="rId13"/>
    <p:sldId id="281" r:id="rId14"/>
    <p:sldId id="282" r:id="rId15"/>
    <p:sldId id="272" r:id="rId16"/>
    <p:sldId id="273" r:id="rId17"/>
    <p:sldId id="274" r:id="rId18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7" autoAdjust="0"/>
    <p:restoredTop sz="94737" autoAdjust="0"/>
  </p:normalViewPr>
  <p:slideViewPr>
    <p:cSldViewPr>
      <p:cViewPr varScale="1">
        <p:scale>
          <a:sx n="67" d="100"/>
          <a:sy n="67" d="100"/>
        </p:scale>
        <p:origin x="141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003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485CCC56-7935-4BC7-ACEA-AB0280EC85A9}" type="datetimeFigureOut">
              <a:rPr lang="id-ID" smtClean="0"/>
              <a:t>30/04/2021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CCC56-7935-4BC7-ACEA-AB0280EC85A9}" type="datetimeFigureOut">
              <a:rPr lang="id-ID" smtClean="0"/>
              <a:t>30/04/2021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CCC56-7935-4BC7-ACEA-AB0280EC85A9}" type="datetimeFigureOut">
              <a:rPr lang="id-ID" smtClean="0"/>
              <a:t>30/04/2021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485CCC56-7935-4BC7-ACEA-AB0280EC85A9}" type="datetimeFigureOut">
              <a:rPr lang="id-ID" smtClean="0"/>
              <a:t>30/04/2021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485CCC56-7935-4BC7-ACEA-AB0280EC85A9}" type="datetimeFigureOut">
              <a:rPr lang="id-ID" smtClean="0"/>
              <a:t>30/04/2021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85CCC56-7935-4BC7-ACEA-AB0280EC85A9}" type="datetimeFigureOut">
              <a:rPr lang="id-ID" smtClean="0"/>
              <a:t>30/04/2021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485CCC56-7935-4BC7-ACEA-AB0280EC85A9}" type="datetimeFigureOut">
              <a:rPr lang="id-ID" smtClean="0"/>
              <a:t>30/04/2021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CCC56-7935-4BC7-ACEA-AB0280EC85A9}" type="datetimeFigureOut">
              <a:rPr lang="id-ID" smtClean="0"/>
              <a:t>30/04/2021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85CCC56-7935-4BC7-ACEA-AB0280EC85A9}" type="datetimeFigureOut">
              <a:rPr lang="id-ID" smtClean="0"/>
              <a:t>30/04/2021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485CCC56-7935-4BC7-ACEA-AB0280EC85A9}" type="datetimeFigureOut">
              <a:rPr lang="id-ID" smtClean="0"/>
              <a:t>30/04/2021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485CCC56-7935-4BC7-ACEA-AB0280EC85A9}" type="datetimeFigureOut">
              <a:rPr lang="id-ID" smtClean="0"/>
              <a:t>30/04/2021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485CCC56-7935-4BC7-ACEA-AB0280EC85A9}" type="datetimeFigureOut">
              <a:rPr lang="id-ID" smtClean="0"/>
              <a:t>30/04/2021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9A411317-64B9-4A6F-829E-5F2DD7BB9DF9}" type="slidenum">
              <a:rPr lang="id-ID" smtClean="0"/>
              <a:t>‹#›</a:t>
            </a:fld>
            <a:endParaRPr lang="id-ID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7584" y="4077072"/>
            <a:ext cx="756084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TextBox 4"/>
          <p:cNvSpPr txBox="1"/>
          <p:nvPr/>
        </p:nvSpPr>
        <p:spPr>
          <a:xfrm>
            <a:off x="827584" y="4149080"/>
            <a:ext cx="75608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400" b="1" dirty="0" smtClean="0"/>
              <a:t>BIDANG </a:t>
            </a:r>
            <a:r>
              <a:rPr lang="en-US" sz="2400" b="1" dirty="0" smtClean="0"/>
              <a:t> </a:t>
            </a:r>
            <a:r>
              <a:rPr lang="en-US" sz="2400" b="1" dirty="0" smtClean="0"/>
              <a:t>TRANSMISI</a:t>
            </a:r>
            <a:endParaRPr lang="id-ID" sz="2400" b="1" dirty="0" smtClean="0"/>
          </a:p>
          <a:p>
            <a:pPr algn="ctr"/>
            <a:r>
              <a:rPr lang="id-ID" sz="2400" b="1" dirty="0" smtClean="0"/>
              <a:t>SUBBIDANG </a:t>
            </a:r>
            <a:r>
              <a:rPr lang="en-US" sz="2400" b="1" dirty="0" smtClean="0"/>
              <a:t> PEMBANGUNAN DAN PEMASANGAN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9629" y="1340768"/>
            <a:ext cx="5070925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9865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64008" indent="0">
              <a:buNone/>
              <a:tabLst>
                <a:tab pos="342900" algn="l"/>
                <a:tab pos="685800" algn="l"/>
              </a:tabLst>
            </a:pPr>
            <a:r>
              <a:rPr lang="fi-FI" sz="1400" dirty="0"/>
              <a:t>	 	</a:t>
            </a:r>
            <a:r>
              <a:rPr lang="fi-FI" sz="1400" dirty="0" smtClean="0"/>
              <a:t>2) </a:t>
            </a:r>
            <a:r>
              <a:rPr lang="fi-FI" sz="1400" dirty="0"/>
              <a:t>Kepala regu pembangunan dan pemasangan </a:t>
            </a:r>
            <a:r>
              <a:rPr lang="fi-FI" sz="1400" dirty="0" smtClean="0"/>
              <a:t>Switchgear</a:t>
            </a:r>
          </a:p>
          <a:p>
            <a:pPr marL="64008" indent="0">
              <a:buNone/>
              <a:tabLst>
                <a:tab pos="342900" algn="l"/>
                <a:tab pos="685800" algn="l"/>
              </a:tabLst>
            </a:pPr>
            <a:r>
              <a:rPr lang="fi-FI" sz="1400" b="1" dirty="0"/>
              <a:t>	</a:t>
            </a:r>
            <a:r>
              <a:rPr lang="fi-FI" sz="1400" b="1" dirty="0" smtClean="0"/>
              <a:t>	</a:t>
            </a:r>
            <a:r>
              <a:rPr lang="sv-SE" sz="1400" b="1" dirty="0" smtClean="0"/>
              <a:t>INTI</a:t>
            </a:r>
            <a:endParaRPr lang="sv-SE" sz="1400" b="1" dirty="0"/>
          </a:p>
          <a:p>
            <a:pPr marL="1074738" indent="-363538"/>
            <a:r>
              <a:rPr lang="en-US" sz="1400" dirty="0"/>
              <a:t>D.35.122.00.002.1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err="1"/>
              <a:t>Mengkoordinir</a:t>
            </a:r>
            <a:r>
              <a:rPr lang="en-US" sz="1400" dirty="0"/>
              <a:t> </a:t>
            </a:r>
            <a:r>
              <a:rPr lang="en-US" sz="1400" dirty="0" err="1" smtClean="0"/>
              <a:t>pekerjaan</a:t>
            </a:r>
            <a:r>
              <a:rPr lang="en-US" sz="1400" dirty="0" smtClean="0"/>
              <a:t> </a:t>
            </a:r>
            <a:r>
              <a:rPr lang="en-US" sz="1400" dirty="0" err="1" smtClean="0"/>
              <a:t>pembangunan</a:t>
            </a:r>
            <a:r>
              <a:rPr lang="en-US" sz="1400" dirty="0" smtClean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  <a:r>
              <a:rPr lang="en-US" sz="1400" dirty="0" err="1" smtClean="0"/>
              <a:t>Transmisi</a:t>
            </a:r>
            <a:r>
              <a:rPr lang="en-US" sz="1400" dirty="0" smtClean="0"/>
              <a:t> </a:t>
            </a:r>
            <a:r>
              <a:rPr lang="en-US" sz="1400" dirty="0"/>
              <a:t>Tenaga </a:t>
            </a:r>
            <a:r>
              <a:rPr lang="en-US" sz="1400" dirty="0" err="1"/>
              <a:t>Listrik</a:t>
            </a:r>
            <a:endParaRPr lang="en-US" sz="1400" b="1" dirty="0"/>
          </a:p>
          <a:p>
            <a:pPr marL="711200" indent="0">
              <a:buNone/>
            </a:pPr>
            <a:endParaRPr lang="en-US" sz="1400" b="1" dirty="0" smtClean="0"/>
          </a:p>
          <a:p>
            <a:pPr marL="711200" indent="0">
              <a:buNone/>
            </a:pPr>
            <a:r>
              <a:rPr lang="en-US" sz="1400" b="1" dirty="0" smtClean="0"/>
              <a:t>PILIHAN </a:t>
            </a:r>
            <a:r>
              <a:rPr lang="en-US" sz="1400" b="1" dirty="0"/>
              <a:t>(</a:t>
            </a:r>
            <a:r>
              <a:rPr lang="en-US" sz="1400" b="1" dirty="0" err="1"/>
              <a:t>Pilih</a:t>
            </a:r>
            <a:r>
              <a:rPr lang="en-US" sz="1400" b="1" dirty="0"/>
              <a:t> 3 </a:t>
            </a:r>
            <a:r>
              <a:rPr lang="en-US" sz="1400" b="1" dirty="0" err="1"/>
              <a:t>saja</a:t>
            </a:r>
            <a:r>
              <a:rPr lang="en-US" sz="1400" b="1" dirty="0"/>
              <a:t>)</a:t>
            </a:r>
          </a:p>
          <a:p>
            <a:pPr marL="1074738" indent="-363538"/>
            <a:r>
              <a:rPr lang="sv-SE" sz="1400" dirty="0"/>
              <a:t>D.35.122.03.055.1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fi-FI" sz="1400" dirty="0"/>
              <a:t>Mengkoordinir </a:t>
            </a:r>
            <a:r>
              <a:rPr lang="fi-FI" sz="1400" dirty="0" smtClean="0"/>
              <a:t>pekerjaan pembangunan </a:t>
            </a:r>
            <a:r>
              <a:rPr lang="fi-FI" sz="1400" dirty="0"/>
              <a:t>dan </a:t>
            </a:r>
            <a:r>
              <a:rPr lang="fi-FI" sz="1400" dirty="0" smtClean="0"/>
              <a:t>pemasangan proteksi switchgear</a:t>
            </a:r>
          </a:p>
          <a:p>
            <a:pPr marL="996950" indent="-285750">
              <a:tabLst>
                <a:tab pos="1085850" algn="l"/>
              </a:tabLst>
            </a:pPr>
            <a:r>
              <a:rPr lang="fi-FI" sz="1400" dirty="0"/>
              <a:t>	</a:t>
            </a:r>
            <a:r>
              <a:rPr lang="sv-SE" sz="1400" dirty="0" smtClean="0"/>
              <a:t>D.35.122.03.052.1 </a:t>
            </a:r>
            <a:endParaRPr lang="sv-SE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es-ES" sz="1400" dirty="0" err="1"/>
              <a:t>Mengkoordinir</a:t>
            </a:r>
            <a:r>
              <a:rPr lang="es-ES" sz="1400" dirty="0"/>
              <a:t> </a:t>
            </a:r>
            <a:r>
              <a:rPr lang="es-ES" sz="1400" dirty="0" err="1" smtClean="0"/>
              <a:t>pekerjaan</a:t>
            </a:r>
            <a:r>
              <a:rPr lang="es-ES" sz="1400" dirty="0" smtClean="0"/>
              <a:t> </a:t>
            </a:r>
            <a:r>
              <a:rPr lang="es-ES" sz="1400" dirty="0" err="1" smtClean="0"/>
              <a:t>pembangunan</a:t>
            </a:r>
            <a:r>
              <a:rPr lang="es-ES" sz="1400" dirty="0" smtClean="0"/>
              <a:t> </a:t>
            </a:r>
            <a:r>
              <a:rPr lang="es-ES" sz="1400" dirty="0"/>
              <a:t>dan </a:t>
            </a:r>
            <a:r>
              <a:rPr lang="es-ES" sz="1400" dirty="0" err="1" smtClean="0"/>
              <a:t>pemasangan</a:t>
            </a:r>
            <a:r>
              <a:rPr lang="es-ES" sz="1400" dirty="0" smtClean="0"/>
              <a:t> </a:t>
            </a:r>
            <a:r>
              <a:rPr lang="es-ES" sz="1400" dirty="0" err="1" smtClean="0"/>
              <a:t>peralatan</a:t>
            </a:r>
            <a:r>
              <a:rPr lang="es-ES" sz="1400" dirty="0" smtClean="0"/>
              <a:t> </a:t>
            </a:r>
            <a:r>
              <a:rPr lang="es-ES" sz="1400" dirty="0" err="1"/>
              <a:t>pemutus</a:t>
            </a:r>
            <a:r>
              <a:rPr lang="es-ES" sz="1400" dirty="0"/>
              <a:t> </a:t>
            </a:r>
            <a:r>
              <a:rPr lang="es-ES" sz="1400" dirty="0" err="1" smtClean="0"/>
              <a:t>daya</a:t>
            </a:r>
            <a:endParaRPr lang="sv-SE" sz="1400" dirty="0" smtClean="0"/>
          </a:p>
          <a:p>
            <a:pPr marL="996950" indent="-285750"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sv-SE" sz="1400" dirty="0" smtClean="0"/>
              <a:t>D.35.122.03.053.1</a:t>
            </a:r>
            <a:endParaRPr lang="sv-SE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fi-FI" sz="1400" dirty="0"/>
              <a:t>Mengkoordinir </a:t>
            </a:r>
            <a:r>
              <a:rPr lang="fi-FI" sz="1400" dirty="0" smtClean="0"/>
              <a:t>pekerjaan pembangunan </a:t>
            </a:r>
            <a:r>
              <a:rPr lang="fi-FI" sz="1400" dirty="0"/>
              <a:t>dan </a:t>
            </a:r>
            <a:r>
              <a:rPr lang="fi-FI" sz="1400" dirty="0" smtClean="0"/>
              <a:t>pemasangan peralatan </a:t>
            </a:r>
            <a:r>
              <a:rPr lang="fi-FI" sz="1400" dirty="0"/>
              <a:t>pemisah</a:t>
            </a:r>
          </a:p>
          <a:p>
            <a:pPr marL="1074738" indent="-363538"/>
            <a:r>
              <a:rPr lang="sv-SE" sz="1400" dirty="0" smtClean="0"/>
              <a:t>D.35.122.03.054.1</a:t>
            </a:r>
            <a:endParaRPr lang="sv-SE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Mengkoordinir </a:t>
            </a:r>
            <a:r>
              <a:rPr lang="sv-SE" sz="1400" dirty="0" smtClean="0"/>
              <a:t>pekerjaan pembangunan </a:t>
            </a:r>
            <a:r>
              <a:rPr lang="sv-SE" sz="1400" dirty="0"/>
              <a:t>dan </a:t>
            </a:r>
            <a:r>
              <a:rPr lang="sv-SE" sz="1400" dirty="0" smtClean="0"/>
              <a:t>pemasangan transformator </a:t>
            </a:r>
            <a:r>
              <a:rPr lang="sv-SE" sz="1400" dirty="0"/>
              <a:t>auxilliary	</a:t>
            </a:r>
            <a:endParaRPr lang="fi-FI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sv-SE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sv-SE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PENGAWASAN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16013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64008" indent="0">
              <a:buNone/>
              <a:tabLst>
                <a:tab pos="342900" algn="l"/>
                <a:tab pos="685800" algn="l"/>
              </a:tabLst>
            </a:pPr>
            <a:r>
              <a:rPr lang="fi-FI" sz="1400" dirty="0"/>
              <a:t>	 	3</a:t>
            </a:r>
            <a:r>
              <a:rPr lang="fi-FI" sz="1400" dirty="0" smtClean="0"/>
              <a:t>) </a:t>
            </a:r>
            <a:r>
              <a:rPr lang="es-ES" sz="1400" dirty="0" err="1"/>
              <a:t>Kepala</a:t>
            </a:r>
            <a:r>
              <a:rPr lang="es-ES" sz="1400" dirty="0"/>
              <a:t> </a:t>
            </a:r>
            <a:r>
              <a:rPr lang="es-ES" sz="1400" dirty="0" err="1"/>
              <a:t>regu</a:t>
            </a:r>
            <a:r>
              <a:rPr lang="es-ES" sz="1400" dirty="0"/>
              <a:t> </a:t>
            </a:r>
            <a:r>
              <a:rPr lang="es-ES" sz="1400" dirty="0" err="1"/>
              <a:t>pembangunan</a:t>
            </a:r>
            <a:r>
              <a:rPr lang="es-ES" sz="1400" dirty="0"/>
              <a:t> dan </a:t>
            </a:r>
            <a:r>
              <a:rPr lang="es-ES" sz="1400" dirty="0" err="1"/>
              <a:t>pemasangan</a:t>
            </a:r>
            <a:r>
              <a:rPr lang="es-ES" sz="1400" dirty="0"/>
              <a:t> </a:t>
            </a:r>
            <a:r>
              <a:rPr lang="es-ES" sz="1400" dirty="0" err="1"/>
              <a:t>Common</a:t>
            </a:r>
            <a:r>
              <a:rPr lang="es-ES" sz="1400" dirty="0"/>
              <a:t> </a:t>
            </a:r>
            <a:r>
              <a:rPr lang="es-ES" sz="1400" dirty="0" err="1"/>
              <a:t>Facility</a:t>
            </a:r>
            <a:endParaRPr lang="fi-FI" sz="1400" dirty="0" smtClean="0"/>
          </a:p>
          <a:p>
            <a:pPr marL="64008" indent="0">
              <a:buNone/>
              <a:tabLst>
                <a:tab pos="342900" algn="l"/>
                <a:tab pos="685800" algn="l"/>
              </a:tabLst>
            </a:pPr>
            <a:r>
              <a:rPr lang="fi-FI" sz="1400" b="1" dirty="0"/>
              <a:t>	</a:t>
            </a:r>
            <a:r>
              <a:rPr lang="fi-FI" sz="1400" b="1" dirty="0" smtClean="0"/>
              <a:t>	</a:t>
            </a:r>
            <a:r>
              <a:rPr lang="sv-SE" sz="1400" b="1" dirty="0" smtClean="0"/>
              <a:t>INTI</a:t>
            </a:r>
            <a:endParaRPr lang="sv-SE" sz="1400" b="1" dirty="0"/>
          </a:p>
          <a:p>
            <a:pPr marL="1074738" indent="-363538"/>
            <a:r>
              <a:rPr lang="en-US" sz="1400" dirty="0" smtClean="0"/>
              <a:t>D.35.122.00.002.1</a:t>
            </a: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err="1"/>
              <a:t>Mengkoordinir</a:t>
            </a:r>
            <a:r>
              <a:rPr lang="en-US" sz="1400" dirty="0"/>
              <a:t> </a:t>
            </a:r>
            <a:r>
              <a:rPr lang="en-US" sz="1400" dirty="0" err="1" smtClean="0"/>
              <a:t>pekerjaan</a:t>
            </a:r>
            <a:r>
              <a:rPr lang="en-US" sz="1400" dirty="0" smtClean="0"/>
              <a:t> </a:t>
            </a:r>
            <a:r>
              <a:rPr lang="en-US" sz="1400" dirty="0" err="1" smtClean="0"/>
              <a:t>pembangunan</a:t>
            </a:r>
            <a:r>
              <a:rPr lang="en-US" sz="1400" dirty="0" smtClean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  <a:r>
              <a:rPr lang="en-US" sz="1400" dirty="0" err="1" smtClean="0"/>
              <a:t>Transmisi</a:t>
            </a:r>
            <a:r>
              <a:rPr lang="en-US" sz="1400" dirty="0" smtClean="0"/>
              <a:t> </a:t>
            </a:r>
            <a:r>
              <a:rPr lang="en-US" sz="1400" dirty="0"/>
              <a:t>Tenaga </a:t>
            </a:r>
            <a:r>
              <a:rPr lang="en-US" sz="1400" dirty="0" err="1"/>
              <a:t>Listrik</a:t>
            </a:r>
            <a:endParaRPr lang="en-US" sz="1400" b="1" dirty="0" smtClean="0"/>
          </a:p>
          <a:p>
            <a:pPr marL="711200" indent="0">
              <a:buNone/>
            </a:pPr>
            <a:endParaRPr lang="en-US" sz="1400" b="1" dirty="0" smtClean="0"/>
          </a:p>
          <a:p>
            <a:pPr marL="711200" indent="0">
              <a:buNone/>
            </a:pPr>
            <a:r>
              <a:rPr lang="en-US" sz="1400" b="1" dirty="0" smtClean="0"/>
              <a:t>PILIHAN </a:t>
            </a:r>
            <a:r>
              <a:rPr lang="en-US" sz="1400" b="1" dirty="0"/>
              <a:t>(</a:t>
            </a:r>
            <a:r>
              <a:rPr lang="en-US" sz="1400" b="1" dirty="0" err="1"/>
              <a:t>Pilih</a:t>
            </a:r>
            <a:r>
              <a:rPr lang="en-US" sz="1400" b="1" dirty="0"/>
              <a:t> </a:t>
            </a:r>
            <a:r>
              <a:rPr lang="en-US" sz="1400" b="1" dirty="0" smtClean="0"/>
              <a:t>1 </a:t>
            </a:r>
            <a:r>
              <a:rPr lang="en-US" sz="1400" b="1" dirty="0" err="1"/>
              <a:t>saja</a:t>
            </a:r>
            <a:r>
              <a:rPr lang="en-US" sz="1400" b="1" dirty="0"/>
              <a:t>)</a:t>
            </a:r>
          </a:p>
          <a:p>
            <a:pPr marL="1074738" indent="-363538"/>
            <a:r>
              <a:rPr lang="sv-SE" sz="1400" dirty="0" smtClean="0"/>
              <a:t>D.35.122.03.056.1</a:t>
            </a:r>
            <a:endParaRPr lang="sv-SE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fi-FI" sz="1400" dirty="0"/>
              <a:t>Mengkoordinir </a:t>
            </a:r>
            <a:r>
              <a:rPr lang="fi-FI" sz="1400" dirty="0" smtClean="0"/>
              <a:t>pekerjaan pembangunan </a:t>
            </a:r>
            <a:r>
              <a:rPr lang="fi-FI" sz="1400" dirty="0"/>
              <a:t>dan </a:t>
            </a:r>
            <a:r>
              <a:rPr lang="fi-FI" sz="1400" dirty="0" smtClean="0"/>
              <a:t>pemasangan common </a:t>
            </a:r>
            <a:r>
              <a:rPr lang="fi-FI" sz="1400" dirty="0"/>
              <a:t>facility gardu </a:t>
            </a:r>
            <a:r>
              <a:rPr lang="fi-FI" sz="1400" dirty="0" smtClean="0"/>
              <a:t>	induk</a:t>
            </a:r>
            <a:r>
              <a:rPr lang="fi-FI" sz="1400" dirty="0"/>
              <a:t>	</a:t>
            </a:r>
            <a:endParaRPr lang="fi-FI" sz="1400" dirty="0" smtClean="0"/>
          </a:p>
          <a:p>
            <a:pPr marL="996950" indent="-285750">
              <a:tabLst>
                <a:tab pos="1085850" algn="l"/>
              </a:tabLst>
            </a:pPr>
            <a:r>
              <a:rPr lang="fi-FI" sz="1400" dirty="0"/>
              <a:t>	</a:t>
            </a:r>
            <a:r>
              <a:rPr lang="sv-SE" sz="1400" dirty="0"/>
              <a:t>D.35.122.03.057.1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es-ES" sz="1400" dirty="0" err="1"/>
              <a:t>Mengkoordinir</a:t>
            </a:r>
            <a:r>
              <a:rPr lang="es-ES" sz="1400" dirty="0"/>
              <a:t> </a:t>
            </a:r>
            <a:r>
              <a:rPr lang="es-ES" sz="1400" dirty="0" err="1" smtClean="0"/>
              <a:t>pekerjaan</a:t>
            </a:r>
            <a:r>
              <a:rPr lang="es-ES" sz="1400" dirty="0" smtClean="0"/>
              <a:t> </a:t>
            </a:r>
            <a:r>
              <a:rPr lang="es-ES" sz="1400" dirty="0" err="1" smtClean="0"/>
              <a:t>pembangunan</a:t>
            </a:r>
            <a:r>
              <a:rPr lang="es-ES" sz="1400" dirty="0" smtClean="0"/>
              <a:t> </a:t>
            </a:r>
            <a:r>
              <a:rPr lang="es-ES" sz="1400" dirty="0"/>
              <a:t>dan </a:t>
            </a:r>
            <a:r>
              <a:rPr lang="es-ES" sz="1400" dirty="0" err="1" smtClean="0"/>
              <a:t>pemasangan</a:t>
            </a:r>
            <a:r>
              <a:rPr lang="es-ES" sz="1400" dirty="0" smtClean="0"/>
              <a:t> SCADA/TEL</a:t>
            </a:r>
            <a:r>
              <a:rPr lang="sv-SE" sz="1400" dirty="0"/>
              <a:t>	</a:t>
            </a:r>
            <a:endParaRPr lang="sv-SE" sz="1400" dirty="0" smtClean="0"/>
          </a:p>
          <a:p>
            <a:pPr marL="57150" indent="0">
              <a:buNone/>
              <a:tabLst>
                <a:tab pos="1085850" algn="l"/>
              </a:tabLst>
            </a:pPr>
            <a:r>
              <a:rPr lang="en-US" sz="1400" b="1" dirty="0"/>
              <a:t>LEVEL </a:t>
            </a:r>
            <a:r>
              <a:rPr lang="en-US" sz="1400" b="1" dirty="0" smtClean="0"/>
              <a:t>4</a:t>
            </a:r>
            <a:endParaRPr lang="en-US" sz="1400" b="1" dirty="0"/>
          </a:p>
          <a:p>
            <a:pPr marL="64008" indent="0">
              <a:buNone/>
              <a:tabLst>
                <a:tab pos="342900" algn="l"/>
              </a:tabLst>
            </a:pPr>
            <a:r>
              <a:rPr lang="fi-FI" sz="1400" b="1" dirty="0"/>
              <a:t>1. 	Analis Muda Pembangunan Dan Pemasangan Jaringan Transmisi</a:t>
            </a:r>
          </a:p>
          <a:p>
            <a:pPr marL="64008" indent="0">
              <a:buNone/>
              <a:tabLst>
                <a:tab pos="342900" algn="l"/>
              </a:tabLst>
            </a:pPr>
            <a:r>
              <a:rPr lang="fi-FI" sz="1400" b="1" dirty="0" smtClean="0"/>
              <a:t>	D.35.122.01.KUALIFIKASI.4.TRAJAR</a:t>
            </a:r>
            <a:r>
              <a:rPr lang="fi-FI" sz="1400" dirty="0"/>
              <a:t>	</a:t>
            </a:r>
          </a:p>
          <a:p>
            <a:pPr marL="64008" indent="0">
              <a:buNone/>
              <a:tabLst>
                <a:tab pos="342900" algn="l"/>
                <a:tab pos="685800" algn="l"/>
              </a:tabLst>
            </a:pPr>
            <a:r>
              <a:rPr lang="fi-FI" sz="1400" dirty="0"/>
              <a:t>	 	1) </a:t>
            </a:r>
            <a:r>
              <a:rPr lang="es-ES" sz="1400" dirty="0"/>
              <a:t>Supervisor </a:t>
            </a:r>
            <a:r>
              <a:rPr lang="es-ES" sz="1400" dirty="0" err="1"/>
              <a:t>pembangunan</a:t>
            </a:r>
            <a:r>
              <a:rPr lang="es-ES" sz="1400" dirty="0"/>
              <a:t> dan </a:t>
            </a:r>
            <a:r>
              <a:rPr lang="es-ES" sz="1400" dirty="0" err="1"/>
              <a:t>pemasangan</a:t>
            </a:r>
            <a:r>
              <a:rPr lang="es-ES" sz="1400" dirty="0"/>
              <a:t> </a:t>
            </a:r>
            <a:r>
              <a:rPr lang="es-ES" sz="1400" dirty="0" err="1"/>
              <a:t>Jaringan</a:t>
            </a:r>
            <a:endParaRPr lang="sv-SE" sz="1400" b="1" dirty="0"/>
          </a:p>
          <a:p>
            <a:pPr marL="1074738" indent="-363538">
              <a:spcBef>
                <a:spcPts val="0"/>
              </a:spcBef>
              <a:buNone/>
            </a:pPr>
            <a:r>
              <a:rPr lang="sv-SE" sz="1400" b="1" dirty="0"/>
              <a:t>INTI</a:t>
            </a:r>
          </a:p>
          <a:p>
            <a:pPr marL="1074738" indent="-363538"/>
            <a:r>
              <a:rPr lang="en-US" sz="1400" dirty="0"/>
              <a:t>D.35.122.00.003.1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s-ES" sz="1400" dirty="0" err="1" smtClean="0"/>
              <a:t>Mensupervisi</a:t>
            </a:r>
            <a:r>
              <a:rPr lang="es-ES" sz="1400" dirty="0" smtClean="0"/>
              <a:t> </a:t>
            </a:r>
            <a:r>
              <a:rPr lang="es-ES" sz="1400" dirty="0" err="1"/>
              <a:t>pembangunan</a:t>
            </a:r>
            <a:r>
              <a:rPr lang="es-ES" sz="1400" dirty="0"/>
              <a:t> </a:t>
            </a:r>
            <a:r>
              <a:rPr lang="es-ES" sz="1400" dirty="0" smtClean="0"/>
              <a:t>dan </a:t>
            </a:r>
            <a:r>
              <a:rPr lang="es-ES" sz="1400" dirty="0" err="1" smtClean="0"/>
              <a:t>pemasangan</a:t>
            </a:r>
            <a:r>
              <a:rPr lang="es-ES" sz="1400" dirty="0" smtClean="0"/>
              <a:t> </a:t>
            </a:r>
            <a:r>
              <a:rPr lang="es-ES" sz="1400" dirty="0" err="1"/>
              <a:t>transmisi</a:t>
            </a:r>
            <a:r>
              <a:rPr lang="es-ES" sz="1400" dirty="0"/>
              <a:t> </a:t>
            </a:r>
            <a:r>
              <a:rPr lang="es-ES" sz="1400" dirty="0" err="1" smtClean="0"/>
              <a:t>tenaga</a:t>
            </a:r>
            <a:r>
              <a:rPr lang="es-ES" sz="1400" dirty="0" smtClean="0"/>
              <a:t> </a:t>
            </a:r>
            <a:r>
              <a:rPr lang="es-ES" sz="1400" dirty="0" err="1" smtClean="0"/>
              <a:t>listrik</a:t>
            </a:r>
            <a:r>
              <a:rPr lang="sv-SE" sz="1400" dirty="0"/>
              <a:t>	</a:t>
            </a:r>
            <a:endParaRPr lang="fi-FI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sv-SE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sv-SE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PENGAWASAN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14040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64008" indent="0">
              <a:buNone/>
              <a:tabLst>
                <a:tab pos="342900" algn="l"/>
                <a:tab pos="685800" algn="l"/>
              </a:tabLst>
            </a:pPr>
            <a:r>
              <a:rPr lang="fi-FI" sz="1400" dirty="0"/>
              <a:t>	 	3</a:t>
            </a:r>
            <a:r>
              <a:rPr lang="fi-FI" sz="1400" dirty="0" smtClean="0"/>
              <a:t>) </a:t>
            </a:r>
            <a:r>
              <a:rPr lang="es-ES" sz="1400" dirty="0" err="1"/>
              <a:t>Kepala</a:t>
            </a:r>
            <a:r>
              <a:rPr lang="es-ES" sz="1400" dirty="0"/>
              <a:t> </a:t>
            </a:r>
            <a:r>
              <a:rPr lang="es-ES" sz="1400" dirty="0" err="1"/>
              <a:t>regu</a:t>
            </a:r>
            <a:r>
              <a:rPr lang="es-ES" sz="1400" dirty="0"/>
              <a:t> </a:t>
            </a:r>
            <a:r>
              <a:rPr lang="es-ES" sz="1400" dirty="0" err="1"/>
              <a:t>pembangunan</a:t>
            </a:r>
            <a:r>
              <a:rPr lang="es-ES" sz="1400" dirty="0"/>
              <a:t> dan </a:t>
            </a:r>
            <a:r>
              <a:rPr lang="es-ES" sz="1400" dirty="0" err="1"/>
              <a:t>pemasangan</a:t>
            </a:r>
            <a:r>
              <a:rPr lang="es-ES" sz="1400" dirty="0"/>
              <a:t> </a:t>
            </a:r>
            <a:r>
              <a:rPr lang="es-ES" sz="1400" dirty="0" err="1"/>
              <a:t>Common</a:t>
            </a:r>
            <a:r>
              <a:rPr lang="es-ES" sz="1400" dirty="0"/>
              <a:t> </a:t>
            </a:r>
            <a:r>
              <a:rPr lang="es-ES" sz="1400" dirty="0" err="1"/>
              <a:t>Facility</a:t>
            </a:r>
            <a:endParaRPr lang="fi-FI" sz="1400" dirty="0" smtClean="0"/>
          </a:p>
          <a:p>
            <a:pPr marL="64008" indent="0">
              <a:buNone/>
              <a:tabLst>
                <a:tab pos="342900" algn="l"/>
                <a:tab pos="685800" algn="l"/>
              </a:tabLst>
            </a:pPr>
            <a:r>
              <a:rPr lang="fi-FI" sz="1400" b="1" dirty="0"/>
              <a:t>	</a:t>
            </a:r>
            <a:r>
              <a:rPr lang="fi-FI" sz="1400" b="1" dirty="0" smtClean="0"/>
              <a:t>	</a:t>
            </a:r>
            <a:r>
              <a:rPr lang="sv-SE" sz="1400" b="1" dirty="0" smtClean="0"/>
              <a:t>INTI</a:t>
            </a:r>
            <a:endParaRPr lang="sv-SE" sz="1400" b="1" dirty="0"/>
          </a:p>
          <a:p>
            <a:pPr marL="1074738" indent="-363538"/>
            <a:r>
              <a:rPr lang="en-US" sz="1400" dirty="0" smtClean="0"/>
              <a:t>D.35.122.00.002.1</a:t>
            </a: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err="1"/>
              <a:t>Mengkoordinir</a:t>
            </a:r>
            <a:r>
              <a:rPr lang="en-US" sz="1400" dirty="0"/>
              <a:t> </a:t>
            </a:r>
            <a:r>
              <a:rPr lang="en-US" sz="1400" dirty="0" err="1" smtClean="0"/>
              <a:t>pekerjaan</a:t>
            </a:r>
            <a:r>
              <a:rPr lang="en-US" sz="1400" dirty="0" smtClean="0"/>
              <a:t> </a:t>
            </a:r>
            <a:r>
              <a:rPr lang="en-US" sz="1400" dirty="0" err="1" smtClean="0"/>
              <a:t>pembangunan</a:t>
            </a:r>
            <a:r>
              <a:rPr lang="en-US" sz="1400" dirty="0" smtClean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  <a:r>
              <a:rPr lang="en-US" sz="1400" dirty="0" err="1" smtClean="0"/>
              <a:t>Transmisi</a:t>
            </a:r>
            <a:r>
              <a:rPr lang="en-US" sz="1400" dirty="0" smtClean="0"/>
              <a:t> </a:t>
            </a:r>
            <a:r>
              <a:rPr lang="en-US" sz="1400" dirty="0"/>
              <a:t>Tenaga </a:t>
            </a:r>
            <a:r>
              <a:rPr lang="en-US" sz="1400" dirty="0" err="1"/>
              <a:t>Listrik</a:t>
            </a:r>
            <a:endParaRPr lang="en-US" sz="1400" b="1" dirty="0" smtClean="0"/>
          </a:p>
          <a:p>
            <a:pPr marL="711200" indent="0">
              <a:buNone/>
            </a:pPr>
            <a:endParaRPr lang="en-US" sz="1400" b="1" dirty="0" smtClean="0"/>
          </a:p>
          <a:p>
            <a:pPr marL="711200" indent="0">
              <a:buNone/>
            </a:pPr>
            <a:r>
              <a:rPr lang="en-US" sz="1400" b="1" dirty="0" smtClean="0"/>
              <a:t>PILIHAN </a:t>
            </a:r>
            <a:r>
              <a:rPr lang="en-US" sz="1400" b="1" dirty="0"/>
              <a:t>(</a:t>
            </a:r>
            <a:r>
              <a:rPr lang="en-US" sz="1400" b="1" dirty="0" err="1"/>
              <a:t>Pilih</a:t>
            </a:r>
            <a:r>
              <a:rPr lang="en-US" sz="1400" b="1" dirty="0"/>
              <a:t> </a:t>
            </a:r>
            <a:r>
              <a:rPr lang="en-US" sz="1400" b="1" dirty="0" smtClean="0"/>
              <a:t>1 </a:t>
            </a:r>
            <a:r>
              <a:rPr lang="en-US" sz="1400" b="1" dirty="0" err="1"/>
              <a:t>saja</a:t>
            </a:r>
            <a:r>
              <a:rPr lang="en-US" sz="1400" b="1" dirty="0"/>
              <a:t>)</a:t>
            </a:r>
          </a:p>
          <a:p>
            <a:pPr marL="1074738" indent="-363538"/>
            <a:r>
              <a:rPr lang="sv-SE" sz="1400" dirty="0" smtClean="0"/>
              <a:t>D.35.122.03.056.1</a:t>
            </a:r>
            <a:endParaRPr lang="sv-SE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fi-FI" sz="1400" dirty="0"/>
              <a:t>Mengkoordinir </a:t>
            </a:r>
            <a:r>
              <a:rPr lang="fi-FI" sz="1400" dirty="0" smtClean="0"/>
              <a:t>pekerjaan pembangunan </a:t>
            </a:r>
            <a:r>
              <a:rPr lang="fi-FI" sz="1400" dirty="0"/>
              <a:t>dan </a:t>
            </a:r>
            <a:r>
              <a:rPr lang="fi-FI" sz="1400" dirty="0" smtClean="0"/>
              <a:t>pemasangan common </a:t>
            </a:r>
            <a:r>
              <a:rPr lang="fi-FI" sz="1400" dirty="0"/>
              <a:t>facility gardu </a:t>
            </a:r>
            <a:r>
              <a:rPr lang="fi-FI" sz="1400" dirty="0" smtClean="0"/>
              <a:t>	induk</a:t>
            </a:r>
            <a:r>
              <a:rPr lang="fi-FI" sz="1400" dirty="0"/>
              <a:t>	</a:t>
            </a:r>
            <a:endParaRPr lang="fi-FI" sz="1400" dirty="0" smtClean="0"/>
          </a:p>
          <a:p>
            <a:pPr marL="996950" indent="-285750">
              <a:tabLst>
                <a:tab pos="1085850" algn="l"/>
              </a:tabLst>
            </a:pPr>
            <a:r>
              <a:rPr lang="fi-FI" sz="1400" dirty="0"/>
              <a:t>	</a:t>
            </a:r>
            <a:r>
              <a:rPr lang="sv-SE" sz="1400" dirty="0"/>
              <a:t>D.35.122.03.057.1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es-ES" sz="1400" dirty="0" err="1"/>
              <a:t>Mengkoordinir</a:t>
            </a:r>
            <a:r>
              <a:rPr lang="es-ES" sz="1400" dirty="0"/>
              <a:t> </a:t>
            </a:r>
            <a:r>
              <a:rPr lang="es-ES" sz="1400" dirty="0" err="1" smtClean="0"/>
              <a:t>pekerjaan</a:t>
            </a:r>
            <a:r>
              <a:rPr lang="es-ES" sz="1400" dirty="0" smtClean="0"/>
              <a:t> </a:t>
            </a:r>
            <a:r>
              <a:rPr lang="es-ES" sz="1400" dirty="0" err="1" smtClean="0"/>
              <a:t>pembangunan</a:t>
            </a:r>
            <a:r>
              <a:rPr lang="es-ES" sz="1400" dirty="0" smtClean="0"/>
              <a:t> </a:t>
            </a:r>
            <a:r>
              <a:rPr lang="es-ES" sz="1400" dirty="0"/>
              <a:t>dan </a:t>
            </a:r>
            <a:r>
              <a:rPr lang="es-ES" sz="1400" dirty="0" err="1" smtClean="0"/>
              <a:t>pemasangan</a:t>
            </a:r>
            <a:r>
              <a:rPr lang="es-ES" sz="1400" dirty="0" smtClean="0"/>
              <a:t> SCADA/TEL</a:t>
            </a:r>
            <a:r>
              <a:rPr lang="sv-SE" sz="1400" dirty="0"/>
              <a:t>	</a:t>
            </a:r>
            <a:endParaRPr lang="sv-SE" sz="1400" dirty="0" smtClean="0"/>
          </a:p>
          <a:p>
            <a:pPr marL="57150" indent="0">
              <a:buNone/>
              <a:tabLst>
                <a:tab pos="1085850" algn="l"/>
              </a:tabLst>
            </a:pPr>
            <a:r>
              <a:rPr lang="en-US" sz="1400" b="1" dirty="0"/>
              <a:t>LEVEL </a:t>
            </a:r>
            <a:r>
              <a:rPr lang="en-US" sz="1400" b="1" dirty="0" smtClean="0"/>
              <a:t>4</a:t>
            </a:r>
            <a:endParaRPr lang="en-US" sz="1400" b="1" dirty="0"/>
          </a:p>
          <a:p>
            <a:pPr marL="64008" indent="0">
              <a:buNone/>
              <a:tabLst>
                <a:tab pos="342900" algn="l"/>
              </a:tabLst>
            </a:pPr>
            <a:r>
              <a:rPr lang="fi-FI" sz="1400" b="1" dirty="0"/>
              <a:t>1. 	Analis Muda Pembangunan Dan Pemasangan Jaringan Transmisi</a:t>
            </a:r>
          </a:p>
          <a:p>
            <a:pPr marL="64008" indent="0">
              <a:buNone/>
              <a:tabLst>
                <a:tab pos="342900" algn="l"/>
              </a:tabLst>
            </a:pPr>
            <a:r>
              <a:rPr lang="fi-FI" sz="1400" b="1" dirty="0" smtClean="0"/>
              <a:t>	D.35.122.01.KUALIFIKASI.4.TRAJAR</a:t>
            </a:r>
            <a:r>
              <a:rPr lang="fi-FI" sz="1400" dirty="0"/>
              <a:t>	</a:t>
            </a:r>
          </a:p>
          <a:p>
            <a:pPr marL="64008" indent="0">
              <a:buNone/>
              <a:tabLst>
                <a:tab pos="342900" algn="l"/>
                <a:tab pos="685800" algn="l"/>
              </a:tabLst>
            </a:pPr>
            <a:r>
              <a:rPr lang="fi-FI" sz="1400" dirty="0"/>
              <a:t>	 	1) </a:t>
            </a:r>
            <a:r>
              <a:rPr lang="es-ES" sz="1400" dirty="0"/>
              <a:t>Supervisor </a:t>
            </a:r>
            <a:r>
              <a:rPr lang="es-ES" sz="1400" dirty="0" err="1"/>
              <a:t>pembangunan</a:t>
            </a:r>
            <a:r>
              <a:rPr lang="es-ES" sz="1400" dirty="0"/>
              <a:t> dan </a:t>
            </a:r>
            <a:r>
              <a:rPr lang="es-ES" sz="1400" dirty="0" err="1"/>
              <a:t>pemasangan</a:t>
            </a:r>
            <a:r>
              <a:rPr lang="es-ES" sz="1400" dirty="0"/>
              <a:t> </a:t>
            </a:r>
            <a:r>
              <a:rPr lang="es-ES" sz="1400" dirty="0" err="1"/>
              <a:t>Jaringan</a:t>
            </a:r>
            <a:endParaRPr lang="sv-SE" sz="1400" b="1" dirty="0"/>
          </a:p>
          <a:p>
            <a:pPr marL="1074738" indent="-363538">
              <a:spcBef>
                <a:spcPts val="0"/>
              </a:spcBef>
              <a:buNone/>
            </a:pPr>
            <a:r>
              <a:rPr lang="sv-SE" sz="1400" b="1" dirty="0"/>
              <a:t>INTI</a:t>
            </a:r>
          </a:p>
          <a:p>
            <a:pPr marL="1074738" indent="-363538"/>
            <a:r>
              <a:rPr lang="en-US" sz="1400" dirty="0"/>
              <a:t>D.35.122.00.003.1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s-ES" sz="1400" dirty="0" err="1" smtClean="0"/>
              <a:t>Mensupervisi</a:t>
            </a:r>
            <a:r>
              <a:rPr lang="es-ES" sz="1400" dirty="0" smtClean="0"/>
              <a:t> </a:t>
            </a:r>
            <a:r>
              <a:rPr lang="es-ES" sz="1400" dirty="0" err="1"/>
              <a:t>pembangunan</a:t>
            </a:r>
            <a:r>
              <a:rPr lang="es-ES" sz="1400" dirty="0"/>
              <a:t> </a:t>
            </a:r>
            <a:r>
              <a:rPr lang="es-ES" sz="1400" dirty="0" smtClean="0"/>
              <a:t>dan </a:t>
            </a:r>
            <a:r>
              <a:rPr lang="es-ES" sz="1400" dirty="0" err="1" smtClean="0"/>
              <a:t>pemasangan</a:t>
            </a:r>
            <a:r>
              <a:rPr lang="es-ES" sz="1400" dirty="0" smtClean="0"/>
              <a:t> </a:t>
            </a:r>
            <a:r>
              <a:rPr lang="es-ES" sz="1400" dirty="0" err="1"/>
              <a:t>transmisi</a:t>
            </a:r>
            <a:r>
              <a:rPr lang="es-ES" sz="1400" dirty="0"/>
              <a:t> </a:t>
            </a:r>
            <a:r>
              <a:rPr lang="es-ES" sz="1400" dirty="0" err="1" smtClean="0"/>
              <a:t>tenaga</a:t>
            </a:r>
            <a:r>
              <a:rPr lang="es-ES" sz="1400" dirty="0" smtClean="0"/>
              <a:t> </a:t>
            </a:r>
            <a:r>
              <a:rPr lang="es-ES" sz="1400" dirty="0" err="1" smtClean="0"/>
              <a:t>listrik</a:t>
            </a:r>
            <a:r>
              <a:rPr lang="sv-SE" sz="1400" dirty="0"/>
              <a:t>	</a:t>
            </a:r>
            <a:endParaRPr lang="fi-FI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sv-SE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sv-SE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PENGAWASAN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3278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711200" indent="0">
              <a:buNone/>
            </a:pPr>
            <a:r>
              <a:rPr lang="en-US" sz="1400" b="1" dirty="0"/>
              <a:t>PILIHAN (</a:t>
            </a:r>
            <a:r>
              <a:rPr lang="en-US" sz="1400" b="1" dirty="0" err="1"/>
              <a:t>Pilih</a:t>
            </a:r>
            <a:r>
              <a:rPr lang="en-US" sz="1400" b="1" dirty="0"/>
              <a:t> 3 </a:t>
            </a:r>
            <a:r>
              <a:rPr lang="en-US" sz="1400" b="1" dirty="0" err="1"/>
              <a:t>saja</a:t>
            </a:r>
            <a:r>
              <a:rPr lang="en-US" sz="1400" b="1" dirty="0"/>
              <a:t>)</a:t>
            </a:r>
          </a:p>
          <a:p>
            <a:pPr marL="1074738" indent="-363538"/>
            <a:r>
              <a:rPr lang="sv-SE" sz="1400" dirty="0"/>
              <a:t>D.35.122.02.028.1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fi-FI" sz="1400" dirty="0"/>
              <a:t>Melaksanakan analisis pembangunan dan pemasangan SUTT	</a:t>
            </a:r>
          </a:p>
          <a:p>
            <a:pPr marL="996950" indent="-285750">
              <a:tabLst>
                <a:tab pos="1085850" algn="l"/>
              </a:tabLst>
            </a:pPr>
            <a:r>
              <a:rPr lang="fi-FI" sz="1400" dirty="0"/>
              <a:t>	</a:t>
            </a:r>
            <a:r>
              <a:rPr lang="sv-SE" sz="1400" dirty="0"/>
              <a:t>D.35.122.02.030.1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es-ES" sz="1400" dirty="0" err="1"/>
              <a:t>Melaksanakan</a:t>
            </a:r>
            <a:r>
              <a:rPr lang="es-ES" sz="1400" dirty="0"/>
              <a:t> </a:t>
            </a:r>
            <a:r>
              <a:rPr lang="es-ES" sz="1400" dirty="0" err="1"/>
              <a:t>analisis</a:t>
            </a:r>
            <a:r>
              <a:rPr lang="es-ES" sz="1400" dirty="0"/>
              <a:t> </a:t>
            </a:r>
            <a:r>
              <a:rPr lang="es-ES" sz="1400" dirty="0" err="1"/>
              <a:t>pembangunan</a:t>
            </a:r>
            <a:r>
              <a:rPr lang="es-ES" sz="1400" dirty="0"/>
              <a:t> dan </a:t>
            </a:r>
            <a:r>
              <a:rPr lang="es-ES" sz="1400" dirty="0" err="1"/>
              <a:t>pemasangan</a:t>
            </a:r>
            <a:r>
              <a:rPr lang="es-ES" sz="1400" dirty="0"/>
              <a:t> SKTT </a:t>
            </a:r>
          </a:p>
          <a:p>
            <a:pPr marL="996950" indent="-285750">
              <a:tabLst>
                <a:tab pos="1085850" algn="l"/>
              </a:tabLst>
            </a:pPr>
            <a:r>
              <a:rPr lang="es-ES" sz="1400" dirty="0"/>
              <a:t>	</a:t>
            </a:r>
            <a:r>
              <a:rPr lang="sv-SE" sz="1400" dirty="0"/>
              <a:t>D.35.122.02.029.1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es-ES" sz="1400" dirty="0" err="1"/>
              <a:t>Melaksanakan</a:t>
            </a:r>
            <a:r>
              <a:rPr lang="es-ES" sz="1400" dirty="0"/>
              <a:t> </a:t>
            </a:r>
            <a:r>
              <a:rPr lang="es-ES" sz="1400" dirty="0" err="1"/>
              <a:t>analisis</a:t>
            </a:r>
            <a:r>
              <a:rPr lang="es-ES" sz="1400" dirty="0"/>
              <a:t> </a:t>
            </a:r>
            <a:r>
              <a:rPr lang="es-ES" sz="1400" dirty="0" err="1"/>
              <a:t>pembangunan</a:t>
            </a:r>
            <a:r>
              <a:rPr lang="es-ES" sz="1400" dirty="0"/>
              <a:t> dan </a:t>
            </a:r>
            <a:r>
              <a:rPr lang="es-ES" sz="1400" dirty="0" err="1"/>
              <a:t>pemasangan</a:t>
            </a:r>
            <a:r>
              <a:rPr lang="es-ES" sz="1400" dirty="0"/>
              <a:t> SUTET</a:t>
            </a:r>
            <a:r>
              <a:rPr lang="sv-SE" sz="1400" dirty="0"/>
              <a:t>	</a:t>
            </a:r>
          </a:p>
          <a:p>
            <a:pPr marL="1085850" indent="-374650">
              <a:tabLst>
                <a:tab pos="1085850" algn="l"/>
              </a:tabLst>
            </a:pPr>
            <a:r>
              <a:rPr lang="sv-SE" sz="1400" dirty="0"/>
              <a:t>D.35.122.02.031.1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es-ES" sz="1400" dirty="0" err="1"/>
              <a:t>Melaksanakan</a:t>
            </a:r>
            <a:r>
              <a:rPr lang="es-ES" sz="1400" dirty="0"/>
              <a:t> </a:t>
            </a:r>
            <a:r>
              <a:rPr lang="es-ES" sz="1400" dirty="0" err="1"/>
              <a:t>analisis</a:t>
            </a:r>
            <a:r>
              <a:rPr lang="es-ES" sz="1400" dirty="0"/>
              <a:t> </a:t>
            </a:r>
            <a:r>
              <a:rPr lang="es-ES" sz="1400" dirty="0" err="1"/>
              <a:t>pembangunan</a:t>
            </a:r>
            <a:r>
              <a:rPr lang="es-ES" sz="1400" dirty="0"/>
              <a:t> dan </a:t>
            </a:r>
            <a:r>
              <a:rPr lang="es-ES" sz="1400" dirty="0" err="1"/>
              <a:t>pemasangan</a:t>
            </a:r>
            <a:r>
              <a:rPr lang="es-ES" sz="1400" dirty="0"/>
              <a:t> SKLT</a:t>
            </a:r>
            <a:r>
              <a:rPr lang="sv-SE" sz="1400" dirty="0"/>
              <a:t>	</a:t>
            </a:r>
          </a:p>
          <a:p>
            <a:pPr marL="711200" indent="0">
              <a:buNone/>
              <a:tabLst>
                <a:tab pos="1085850" algn="l"/>
              </a:tabLst>
            </a:pPr>
            <a:endParaRPr lang="sv-SE" sz="1400" dirty="0"/>
          </a:p>
          <a:p>
            <a:pPr marL="64008" indent="0">
              <a:buNone/>
              <a:tabLst>
                <a:tab pos="342900" algn="l"/>
              </a:tabLst>
            </a:pPr>
            <a:r>
              <a:rPr lang="fi-FI" sz="1400" b="1" dirty="0" smtClean="0"/>
              <a:t>2. </a:t>
            </a:r>
            <a:r>
              <a:rPr lang="fi-FI" sz="1400" b="1" dirty="0"/>
              <a:t>	Analis Muda Pembangunan dan Pemasangan Gardu Induk</a:t>
            </a:r>
          </a:p>
          <a:p>
            <a:pPr marL="64008" indent="0">
              <a:buNone/>
              <a:tabLst>
                <a:tab pos="342900" algn="l"/>
              </a:tabLst>
            </a:pPr>
            <a:r>
              <a:rPr lang="fi-FI" sz="1400" b="1" dirty="0" smtClean="0"/>
              <a:t>	D.35.122.01.KUALIFIKASI.4.TRAGID</a:t>
            </a:r>
            <a:r>
              <a:rPr lang="fi-FI" sz="1400" dirty="0"/>
              <a:t>	</a:t>
            </a:r>
          </a:p>
          <a:p>
            <a:pPr marL="64008" indent="0">
              <a:buNone/>
              <a:tabLst>
                <a:tab pos="342900" algn="l"/>
                <a:tab pos="685800" algn="l"/>
              </a:tabLst>
            </a:pPr>
            <a:r>
              <a:rPr lang="fi-FI" sz="1400" dirty="0"/>
              <a:t>	 	1) </a:t>
            </a:r>
            <a:r>
              <a:rPr lang="es-ES" sz="1400" dirty="0"/>
              <a:t>Supervisor </a:t>
            </a:r>
            <a:r>
              <a:rPr lang="es-ES" sz="1400" dirty="0" err="1"/>
              <a:t>pembangunan</a:t>
            </a:r>
            <a:r>
              <a:rPr lang="es-ES" sz="1400" dirty="0"/>
              <a:t> dan </a:t>
            </a:r>
            <a:r>
              <a:rPr lang="es-ES" sz="1400" dirty="0" err="1"/>
              <a:t>pemasangan</a:t>
            </a:r>
            <a:r>
              <a:rPr lang="es-ES" sz="1400" dirty="0"/>
              <a:t> </a:t>
            </a:r>
            <a:r>
              <a:rPr lang="es-ES" sz="1400" dirty="0" err="1"/>
              <a:t>Gardu</a:t>
            </a:r>
            <a:r>
              <a:rPr lang="es-ES" sz="1400" dirty="0"/>
              <a:t> </a:t>
            </a:r>
            <a:r>
              <a:rPr lang="es-ES" sz="1400" dirty="0" err="1"/>
              <a:t>Induk</a:t>
            </a:r>
            <a:endParaRPr lang="sv-SE" sz="1400" b="1" dirty="0"/>
          </a:p>
          <a:p>
            <a:pPr marL="1074738" indent="-363538">
              <a:spcBef>
                <a:spcPts val="0"/>
              </a:spcBef>
              <a:buNone/>
            </a:pPr>
            <a:r>
              <a:rPr lang="sv-SE" sz="1400" b="1" dirty="0"/>
              <a:t>INTI</a:t>
            </a:r>
          </a:p>
          <a:p>
            <a:pPr marL="1074738" indent="-363538"/>
            <a:r>
              <a:rPr lang="en-US" sz="1400" dirty="0"/>
              <a:t> D.35.122.00.003.1 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 smtClean="0"/>
              <a:t>	</a:t>
            </a:r>
            <a:r>
              <a:rPr lang="es-ES" sz="1400" dirty="0" err="1" smtClean="0"/>
              <a:t>Mensupervisi</a:t>
            </a:r>
            <a:r>
              <a:rPr lang="es-ES" sz="1400" dirty="0" smtClean="0"/>
              <a:t> </a:t>
            </a:r>
            <a:r>
              <a:rPr lang="es-ES" sz="1400" dirty="0" err="1"/>
              <a:t>pembangunan</a:t>
            </a:r>
            <a:r>
              <a:rPr lang="es-ES" sz="1400" dirty="0"/>
              <a:t> </a:t>
            </a:r>
            <a:r>
              <a:rPr lang="es-ES" sz="1400" dirty="0" smtClean="0"/>
              <a:t>dan </a:t>
            </a:r>
            <a:r>
              <a:rPr lang="es-ES" sz="1400" dirty="0" err="1" smtClean="0"/>
              <a:t>pemasangan</a:t>
            </a:r>
            <a:r>
              <a:rPr lang="es-ES" sz="1400" dirty="0" smtClean="0"/>
              <a:t> </a:t>
            </a:r>
            <a:r>
              <a:rPr lang="es-ES" sz="1400" dirty="0" err="1"/>
              <a:t>transmisi</a:t>
            </a:r>
            <a:r>
              <a:rPr lang="es-ES" sz="1400" dirty="0"/>
              <a:t> </a:t>
            </a:r>
            <a:r>
              <a:rPr lang="es-ES" sz="1400" dirty="0" err="1" smtClean="0"/>
              <a:t>tenaga</a:t>
            </a:r>
            <a:r>
              <a:rPr lang="es-ES" sz="1400" dirty="0" smtClean="0"/>
              <a:t> </a:t>
            </a:r>
            <a:r>
              <a:rPr lang="es-ES" sz="1400" dirty="0" err="1" smtClean="0"/>
              <a:t>listrik</a:t>
            </a:r>
            <a:r>
              <a:rPr lang="sv-SE" sz="1400" dirty="0"/>
              <a:t>	</a:t>
            </a:r>
            <a:endParaRPr lang="fi-FI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sv-SE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sv-SE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PENGAWASAN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4820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711200" indent="0">
              <a:buNone/>
            </a:pPr>
            <a:r>
              <a:rPr lang="en-US" sz="1400" b="1" dirty="0"/>
              <a:t>PILIHAN (</a:t>
            </a:r>
            <a:r>
              <a:rPr lang="en-US" sz="1400" b="1" dirty="0" err="1"/>
              <a:t>Pilih</a:t>
            </a:r>
            <a:r>
              <a:rPr lang="en-US" sz="1400" b="1" dirty="0"/>
              <a:t> 3 </a:t>
            </a:r>
            <a:r>
              <a:rPr lang="en-US" sz="1400" b="1" dirty="0" err="1"/>
              <a:t>saja</a:t>
            </a:r>
            <a:r>
              <a:rPr lang="en-US" sz="1400" b="1" dirty="0"/>
              <a:t>)</a:t>
            </a:r>
          </a:p>
          <a:p>
            <a:pPr marL="1074738" indent="-363538"/>
            <a:r>
              <a:rPr lang="sv-SE" sz="1400" dirty="0"/>
              <a:t>D.35.122.03.058.1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fi-FI" sz="1400" dirty="0"/>
              <a:t>Melaksanakan analisis pembangunan dan pemasangan GI	</a:t>
            </a:r>
          </a:p>
          <a:p>
            <a:pPr marL="996950" indent="-285750">
              <a:tabLst>
                <a:tab pos="1085850" algn="l"/>
              </a:tabLst>
            </a:pPr>
            <a:r>
              <a:rPr lang="fi-FI" sz="1400" dirty="0"/>
              <a:t>	</a:t>
            </a:r>
            <a:r>
              <a:rPr lang="sv-SE" sz="1400" dirty="0"/>
              <a:t>D.35.122.03.061.1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es-ES" sz="1400" dirty="0" err="1"/>
              <a:t>Melaksanakan</a:t>
            </a:r>
            <a:r>
              <a:rPr lang="es-ES" sz="1400" dirty="0"/>
              <a:t> </a:t>
            </a:r>
            <a:r>
              <a:rPr lang="es-ES" sz="1400" dirty="0" err="1"/>
              <a:t>analisis</a:t>
            </a:r>
            <a:r>
              <a:rPr lang="es-ES" sz="1400" dirty="0"/>
              <a:t> </a:t>
            </a:r>
            <a:r>
              <a:rPr lang="es-ES" sz="1400" dirty="0" err="1"/>
              <a:t>pembangunan</a:t>
            </a:r>
            <a:r>
              <a:rPr lang="es-ES" sz="1400" dirty="0"/>
              <a:t> dan </a:t>
            </a:r>
            <a:r>
              <a:rPr lang="es-ES" sz="1400" dirty="0" err="1"/>
              <a:t>pemasangan</a:t>
            </a:r>
            <a:r>
              <a:rPr lang="es-ES" sz="1400" dirty="0"/>
              <a:t> </a:t>
            </a:r>
            <a:r>
              <a:rPr lang="es-ES" sz="1400" dirty="0" err="1"/>
              <a:t>Bay</a:t>
            </a:r>
            <a:r>
              <a:rPr lang="es-ES" sz="1400" dirty="0"/>
              <a:t> </a:t>
            </a:r>
            <a:r>
              <a:rPr lang="es-ES" sz="1400" dirty="0" err="1"/>
              <a:t>Transformator</a:t>
            </a:r>
            <a:endParaRPr lang="es-ES" sz="1400" dirty="0"/>
          </a:p>
          <a:p>
            <a:pPr marL="996950" indent="-285750">
              <a:tabLst>
                <a:tab pos="1085850" algn="l"/>
              </a:tabLst>
            </a:pPr>
            <a:r>
              <a:rPr lang="es-ES" sz="1400" dirty="0"/>
              <a:t>	</a:t>
            </a:r>
            <a:r>
              <a:rPr lang="sv-SE" sz="1400" dirty="0"/>
              <a:t>D.35.122.03.060.1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es-ES" sz="1400" dirty="0" err="1"/>
              <a:t>Melaksanakan</a:t>
            </a:r>
            <a:r>
              <a:rPr lang="es-ES" sz="1400" dirty="0"/>
              <a:t> </a:t>
            </a:r>
            <a:r>
              <a:rPr lang="es-ES" sz="1400" dirty="0" err="1"/>
              <a:t>analisis</a:t>
            </a:r>
            <a:r>
              <a:rPr lang="es-ES" sz="1400" dirty="0"/>
              <a:t> </a:t>
            </a:r>
            <a:r>
              <a:rPr lang="es-ES" sz="1400" dirty="0" err="1"/>
              <a:t>pembangunan</a:t>
            </a:r>
            <a:r>
              <a:rPr lang="es-ES" sz="1400" dirty="0"/>
              <a:t> dan </a:t>
            </a:r>
            <a:r>
              <a:rPr lang="es-ES" sz="1400" dirty="0" err="1"/>
              <a:t>pemasangan</a:t>
            </a:r>
            <a:r>
              <a:rPr lang="es-ES" sz="1400" dirty="0"/>
              <a:t> GIS</a:t>
            </a:r>
            <a:r>
              <a:rPr lang="sv-SE" sz="1400" dirty="0"/>
              <a:t>	</a:t>
            </a:r>
          </a:p>
          <a:p>
            <a:pPr marL="1085850" indent="-374650">
              <a:tabLst>
                <a:tab pos="1085850" algn="l"/>
              </a:tabLst>
            </a:pPr>
            <a:r>
              <a:rPr lang="sv-SE" sz="1400" dirty="0"/>
              <a:t>D.35.122.03.059.1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Melaksanakan analisis pembangunan dan pemasangan GITET</a:t>
            </a:r>
          </a:p>
          <a:p>
            <a:pPr marL="1085850" indent="-374650">
              <a:tabLst>
                <a:tab pos="1085850" algn="l"/>
              </a:tabLst>
            </a:pPr>
            <a:r>
              <a:rPr lang="sv-SE" sz="1400" dirty="0"/>
              <a:t>D.35.122.03.062.1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 Melaksanakan analisis pembangunan dan pemasangan Switchgear </a:t>
            </a:r>
          </a:p>
          <a:p>
            <a:pPr marL="1085850" indent="-374650">
              <a:tabLst>
                <a:tab pos="1085850" algn="l"/>
              </a:tabLst>
            </a:pPr>
            <a:r>
              <a:rPr lang="sv-SE" sz="1400" dirty="0" smtClean="0"/>
              <a:t>D.35.121.02.131.1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 smtClean="0"/>
              <a:t>	 </a:t>
            </a:r>
            <a:r>
              <a:rPr lang="es-ES" sz="1400" dirty="0" err="1" smtClean="0"/>
              <a:t>Melaksanakan</a:t>
            </a:r>
            <a:r>
              <a:rPr lang="es-ES" sz="1400" dirty="0" smtClean="0"/>
              <a:t> </a:t>
            </a:r>
            <a:r>
              <a:rPr lang="es-ES" sz="1400" dirty="0" err="1" smtClean="0"/>
              <a:t>analisis</a:t>
            </a:r>
            <a:r>
              <a:rPr lang="es-ES" sz="1400" dirty="0" smtClean="0"/>
              <a:t> </a:t>
            </a:r>
            <a:r>
              <a:rPr lang="es-ES" sz="1400" dirty="0" err="1" smtClean="0"/>
              <a:t>pembangunan</a:t>
            </a:r>
            <a:r>
              <a:rPr lang="es-ES" sz="1400" dirty="0" smtClean="0"/>
              <a:t> dan </a:t>
            </a:r>
            <a:r>
              <a:rPr lang="es-ES" sz="1400" dirty="0" err="1" smtClean="0"/>
              <a:t>pemasangan</a:t>
            </a:r>
            <a:r>
              <a:rPr lang="es-ES" sz="1400" dirty="0" smtClean="0"/>
              <a:t> </a:t>
            </a:r>
            <a:r>
              <a:rPr lang="es-ES" sz="1400" dirty="0" err="1" smtClean="0"/>
              <a:t>common</a:t>
            </a:r>
            <a:r>
              <a:rPr lang="es-ES" sz="1400" dirty="0" smtClean="0"/>
              <a:t> </a:t>
            </a:r>
            <a:r>
              <a:rPr lang="es-ES" sz="1400" dirty="0" err="1" smtClean="0"/>
              <a:t>facility</a:t>
            </a:r>
            <a:endParaRPr lang="es-ES" sz="1400" dirty="0" smtClean="0"/>
          </a:p>
          <a:p>
            <a:pPr marL="711200" indent="0">
              <a:buNone/>
              <a:tabLst>
                <a:tab pos="1085850" algn="l"/>
              </a:tabLst>
            </a:pPr>
            <a:endParaRPr lang="sv-SE" sz="1400" dirty="0" smtClean="0"/>
          </a:p>
          <a:p>
            <a:pPr marL="57150" indent="0">
              <a:buNone/>
              <a:tabLst>
                <a:tab pos="1085850" algn="l"/>
              </a:tabLst>
            </a:pPr>
            <a:r>
              <a:rPr lang="en-US" sz="1400" b="1" dirty="0"/>
              <a:t>LEVEL 5</a:t>
            </a:r>
            <a:endParaRPr lang="en-US" sz="1400" b="1" dirty="0" smtClean="0"/>
          </a:p>
          <a:p>
            <a:pPr marL="64008" indent="0">
              <a:buNone/>
              <a:tabLst>
                <a:tab pos="342900" algn="l"/>
              </a:tabLst>
            </a:pPr>
            <a:r>
              <a:rPr lang="fi-FI" sz="1400" b="1" dirty="0" smtClean="0"/>
              <a:t>1. </a:t>
            </a:r>
            <a:r>
              <a:rPr lang="fi-FI" sz="1400" b="1" dirty="0"/>
              <a:t>	Analis Madya Pembangunan Dan Pemasangan Jaringan Transmisi</a:t>
            </a:r>
          </a:p>
          <a:p>
            <a:pPr marL="64008" indent="0">
              <a:buNone/>
              <a:tabLst>
                <a:tab pos="342900" algn="l"/>
              </a:tabLst>
            </a:pPr>
            <a:r>
              <a:rPr lang="fi-FI" sz="1400" b="1" dirty="0" smtClean="0"/>
              <a:t>	D.35.122.01.KUALIFIKASI.5.TRAJAR</a:t>
            </a:r>
            <a:r>
              <a:rPr lang="fi-FI" sz="1400" dirty="0"/>
              <a:t>	</a:t>
            </a:r>
          </a:p>
          <a:p>
            <a:pPr marL="64008" indent="0">
              <a:buNone/>
              <a:tabLst>
                <a:tab pos="342900" algn="l"/>
                <a:tab pos="685800" algn="l"/>
              </a:tabLst>
            </a:pPr>
            <a:r>
              <a:rPr lang="fi-FI" sz="1400" dirty="0"/>
              <a:t>	 	1) </a:t>
            </a:r>
            <a:r>
              <a:rPr lang="es-ES" sz="1400" dirty="0" err="1"/>
              <a:t>Asman</a:t>
            </a:r>
            <a:r>
              <a:rPr lang="es-ES" sz="1400" dirty="0"/>
              <a:t> </a:t>
            </a:r>
            <a:r>
              <a:rPr lang="es-ES" sz="1400" dirty="0" err="1"/>
              <a:t>pembangunan</a:t>
            </a:r>
            <a:r>
              <a:rPr lang="es-ES" sz="1400" dirty="0"/>
              <a:t> dan </a:t>
            </a:r>
            <a:r>
              <a:rPr lang="es-ES" sz="1400" dirty="0" err="1"/>
              <a:t>pemasangan</a:t>
            </a:r>
            <a:r>
              <a:rPr lang="es-ES" sz="1400" dirty="0"/>
              <a:t> </a:t>
            </a:r>
            <a:r>
              <a:rPr lang="es-ES" sz="1400" dirty="0" err="1" smtClean="0"/>
              <a:t>Jaringan</a:t>
            </a:r>
            <a:endParaRPr lang="sv-SE" sz="1400" b="1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PENGAWASAN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8611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1074738" indent="-363538">
              <a:spcBef>
                <a:spcPts val="0"/>
              </a:spcBef>
              <a:buNone/>
            </a:pPr>
            <a:r>
              <a:rPr lang="sv-SE" sz="1400" b="1" dirty="0"/>
              <a:t>INTI</a:t>
            </a:r>
          </a:p>
          <a:p>
            <a:pPr marL="1074738" indent="-363538"/>
            <a:r>
              <a:rPr lang="en-US" sz="1400" dirty="0"/>
              <a:t> D.35.122.00.004.1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s-ES" sz="1400" dirty="0" err="1"/>
              <a:t>Melaksanakan</a:t>
            </a:r>
            <a:r>
              <a:rPr lang="es-ES" sz="1400" dirty="0"/>
              <a:t> </a:t>
            </a:r>
            <a:r>
              <a:rPr lang="es-ES" sz="1400" dirty="0" err="1"/>
              <a:t>Penetapan</a:t>
            </a:r>
            <a:r>
              <a:rPr lang="es-ES" sz="1400" dirty="0"/>
              <a:t> </a:t>
            </a:r>
            <a:r>
              <a:rPr lang="es-ES" sz="1400" dirty="0" err="1"/>
              <a:t>Hasil</a:t>
            </a:r>
            <a:r>
              <a:rPr lang="es-ES" sz="1400" dirty="0"/>
              <a:t> </a:t>
            </a:r>
            <a:r>
              <a:rPr lang="es-ES" sz="1400" dirty="0" err="1"/>
              <a:t>Pekerjaan</a:t>
            </a:r>
            <a:r>
              <a:rPr lang="es-ES" sz="1400" dirty="0"/>
              <a:t> </a:t>
            </a:r>
            <a:r>
              <a:rPr lang="es-ES" sz="1400" dirty="0" err="1"/>
              <a:t>pembangunan</a:t>
            </a:r>
            <a:r>
              <a:rPr lang="es-ES" sz="1400" dirty="0"/>
              <a:t> dan </a:t>
            </a:r>
            <a:r>
              <a:rPr lang="es-ES" sz="1400" dirty="0" err="1"/>
              <a:t>pemasangan</a:t>
            </a:r>
            <a:r>
              <a:rPr lang="es-ES" sz="1400" dirty="0"/>
              <a:t> 	</a:t>
            </a:r>
            <a:r>
              <a:rPr lang="es-ES" sz="1400" dirty="0" err="1"/>
              <a:t>pembangunan</a:t>
            </a:r>
            <a:r>
              <a:rPr lang="es-ES" sz="1400" dirty="0"/>
              <a:t> dan </a:t>
            </a:r>
            <a:r>
              <a:rPr lang="es-ES" sz="1400" dirty="0" err="1"/>
              <a:t>pemasangan</a:t>
            </a:r>
            <a:r>
              <a:rPr lang="es-ES" sz="1400" dirty="0"/>
              <a:t> </a:t>
            </a:r>
            <a:r>
              <a:rPr lang="es-ES" sz="1400" dirty="0" err="1"/>
              <a:t>transmisi</a:t>
            </a:r>
            <a:r>
              <a:rPr lang="es-ES" sz="1400" dirty="0"/>
              <a:t> </a:t>
            </a:r>
            <a:r>
              <a:rPr lang="es-ES" sz="1400" dirty="0" err="1"/>
              <a:t>tenaga</a:t>
            </a:r>
            <a:r>
              <a:rPr lang="es-ES" sz="1400" dirty="0"/>
              <a:t> </a:t>
            </a:r>
            <a:r>
              <a:rPr lang="es-ES" sz="1400" dirty="0" err="1" smtClean="0"/>
              <a:t>listrik</a:t>
            </a:r>
            <a:endParaRPr lang="es-ES" sz="1400" dirty="0" smtClean="0"/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</a:p>
          <a:p>
            <a:pPr marL="711200" indent="0">
              <a:buNone/>
            </a:pPr>
            <a:r>
              <a:rPr lang="en-US" sz="1400" b="1" dirty="0"/>
              <a:t>PILIHAN (</a:t>
            </a:r>
            <a:r>
              <a:rPr lang="en-US" sz="1400" b="1" dirty="0" err="1"/>
              <a:t>Pilih</a:t>
            </a:r>
            <a:r>
              <a:rPr lang="en-US" sz="1400" b="1" dirty="0"/>
              <a:t> 2 </a:t>
            </a:r>
            <a:r>
              <a:rPr lang="en-US" sz="1400" b="1" dirty="0" err="1"/>
              <a:t>saja</a:t>
            </a:r>
            <a:r>
              <a:rPr lang="en-US" sz="1400" b="1" dirty="0"/>
              <a:t>)</a:t>
            </a:r>
          </a:p>
          <a:p>
            <a:pPr marL="1074738" indent="-363538"/>
            <a:r>
              <a:rPr lang="en-US" sz="1400" dirty="0" smtClean="0"/>
              <a:t>D.35.122.02.032.1</a:t>
            </a: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fi-FI" sz="1400" dirty="0"/>
              <a:t>	Melaksanakan Penetapan </a:t>
            </a:r>
            <a:r>
              <a:rPr lang="fi-FI" sz="1400" dirty="0" smtClean="0"/>
              <a:t>Hasil Pekerjaan </a:t>
            </a:r>
            <a:r>
              <a:rPr lang="fi-FI" sz="1400" dirty="0"/>
              <a:t>pembangunan </a:t>
            </a:r>
            <a:r>
              <a:rPr lang="fi-FI" sz="1400" dirty="0" smtClean="0"/>
              <a:t>dan pemasangan </a:t>
            </a:r>
            <a:r>
              <a:rPr lang="fi-FI" sz="1400" dirty="0"/>
              <a:t>SUTT	</a:t>
            </a:r>
          </a:p>
          <a:p>
            <a:pPr marL="996950" indent="-285750">
              <a:tabLst>
                <a:tab pos="1085850" algn="l"/>
              </a:tabLst>
            </a:pPr>
            <a:r>
              <a:rPr lang="fi-FI" sz="1400" dirty="0"/>
              <a:t>	</a:t>
            </a:r>
            <a:r>
              <a:rPr lang="sv-SE" sz="1400" dirty="0" smtClean="0"/>
              <a:t>D.35.122.02.034.1</a:t>
            </a:r>
            <a:endParaRPr lang="sv-SE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es-ES" sz="1400" dirty="0" err="1"/>
              <a:t>Melaksanakan</a:t>
            </a:r>
            <a:r>
              <a:rPr lang="es-ES" sz="1400" dirty="0"/>
              <a:t> </a:t>
            </a:r>
            <a:r>
              <a:rPr lang="es-ES" sz="1400" dirty="0" err="1"/>
              <a:t>Penetapan</a:t>
            </a:r>
            <a:r>
              <a:rPr lang="es-ES" sz="1400" dirty="0"/>
              <a:t> </a:t>
            </a:r>
            <a:r>
              <a:rPr lang="es-ES" sz="1400" dirty="0" err="1" smtClean="0"/>
              <a:t>Hasil</a:t>
            </a:r>
            <a:r>
              <a:rPr lang="es-ES" sz="1400" dirty="0" smtClean="0"/>
              <a:t> </a:t>
            </a:r>
            <a:r>
              <a:rPr lang="es-ES" sz="1400" dirty="0" err="1" smtClean="0"/>
              <a:t>Pekerjaan</a:t>
            </a:r>
            <a:r>
              <a:rPr lang="es-ES" sz="1400" dirty="0" smtClean="0"/>
              <a:t> </a:t>
            </a:r>
            <a:r>
              <a:rPr lang="es-ES" sz="1400" dirty="0" err="1"/>
              <a:t>pembangunan</a:t>
            </a:r>
            <a:r>
              <a:rPr lang="es-ES" sz="1400" dirty="0"/>
              <a:t> </a:t>
            </a:r>
            <a:r>
              <a:rPr lang="es-ES" sz="1400" dirty="0" smtClean="0"/>
              <a:t>dan </a:t>
            </a:r>
            <a:r>
              <a:rPr lang="es-ES" sz="1400" dirty="0" err="1" smtClean="0"/>
              <a:t>pemasangan</a:t>
            </a:r>
            <a:r>
              <a:rPr lang="es-ES" sz="1400" dirty="0" smtClean="0"/>
              <a:t> </a:t>
            </a:r>
            <a:r>
              <a:rPr lang="es-ES" sz="1400" dirty="0"/>
              <a:t>SKTT</a:t>
            </a:r>
          </a:p>
          <a:p>
            <a:pPr marL="996950" indent="-285750">
              <a:tabLst>
                <a:tab pos="1085850" algn="l"/>
              </a:tabLst>
            </a:pPr>
            <a:r>
              <a:rPr lang="es-ES" sz="1400" dirty="0"/>
              <a:t>	</a:t>
            </a:r>
            <a:r>
              <a:rPr lang="sv-SE" sz="1400" dirty="0" smtClean="0"/>
              <a:t>D.35.122.02.033.1</a:t>
            </a:r>
            <a:endParaRPr lang="sv-SE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es-ES" sz="1400" dirty="0" err="1"/>
              <a:t>Melaksanakan</a:t>
            </a:r>
            <a:r>
              <a:rPr lang="es-ES" sz="1400" dirty="0"/>
              <a:t> </a:t>
            </a:r>
            <a:r>
              <a:rPr lang="es-ES" sz="1400" dirty="0" err="1"/>
              <a:t>Penetapan</a:t>
            </a:r>
            <a:r>
              <a:rPr lang="es-ES" sz="1400" dirty="0"/>
              <a:t> </a:t>
            </a:r>
            <a:r>
              <a:rPr lang="es-ES" sz="1400" dirty="0" err="1" smtClean="0"/>
              <a:t>Hasil</a:t>
            </a:r>
            <a:r>
              <a:rPr lang="es-ES" sz="1400" dirty="0" smtClean="0"/>
              <a:t> </a:t>
            </a:r>
            <a:r>
              <a:rPr lang="es-ES" sz="1400" dirty="0" err="1" smtClean="0"/>
              <a:t>Pekerjaan</a:t>
            </a:r>
            <a:r>
              <a:rPr lang="es-ES" sz="1400" dirty="0" smtClean="0"/>
              <a:t> </a:t>
            </a:r>
            <a:r>
              <a:rPr lang="es-ES" sz="1400" dirty="0" err="1"/>
              <a:t>pembangunan</a:t>
            </a:r>
            <a:r>
              <a:rPr lang="es-ES" sz="1400" dirty="0"/>
              <a:t> </a:t>
            </a:r>
            <a:r>
              <a:rPr lang="es-ES" sz="1400" dirty="0" smtClean="0"/>
              <a:t>dan </a:t>
            </a:r>
            <a:r>
              <a:rPr lang="es-ES" sz="1400" dirty="0" err="1" smtClean="0"/>
              <a:t>pemasangan</a:t>
            </a:r>
            <a:r>
              <a:rPr lang="es-ES" sz="1400" dirty="0" smtClean="0"/>
              <a:t> </a:t>
            </a:r>
            <a:r>
              <a:rPr lang="es-ES" sz="1400" dirty="0"/>
              <a:t>SUTET</a:t>
            </a:r>
            <a:r>
              <a:rPr lang="sv-SE" sz="1400" dirty="0"/>
              <a:t>	</a:t>
            </a:r>
          </a:p>
          <a:p>
            <a:pPr marL="1085850" indent="-374650">
              <a:tabLst>
                <a:tab pos="1085850" algn="l"/>
              </a:tabLst>
            </a:pPr>
            <a:r>
              <a:rPr lang="sv-SE" sz="1400" dirty="0"/>
              <a:t>D.35.122.02.035.1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Melaksanakan Penetapan </a:t>
            </a:r>
            <a:r>
              <a:rPr lang="sv-SE" sz="1400" dirty="0" smtClean="0"/>
              <a:t>Hasil Pekerjaan </a:t>
            </a:r>
            <a:r>
              <a:rPr lang="sv-SE" sz="1400" dirty="0"/>
              <a:t>pembangunan </a:t>
            </a:r>
            <a:r>
              <a:rPr lang="sv-SE" sz="1400" dirty="0" smtClean="0"/>
              <a:t>dan pemasangan SKLT</a:t>
            </a:r>
            <a:endParaRPr lang="sv-SE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sv-SE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PENGAWASAN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3035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64008" indent="0">
              <a:buNone/>
              <a:tabLst>
                <a:tab pos="342900" algn="l"/>
              </a:tabLst>
            </a:pPr>
            <a:r>
              <a:rPr lang="fi-FI" sz="1400" b="1" dirty="0"/>
              <a:t>2. 	Analis Madya Pembangunan Dan Pemasangan Gardu Induk</a:t>
            </a:r>
          </a:p>
          <a:p>
            <a:pPr marL="64008" indent="0">
              <a:buNone/>
              <a:tabLst>
                <a:tab pos="342900" algn="l"/>
              </a:tabLst>
            </a:pPr>
            <a:r>
              <a:rPr lang="fi-FI" sz="1400" b="1" dirty="0"/>
              <a:t>	D.35.122.01.KUALIFIKASI.5.TRAGID</a:t>
            </a:r>
            <a:r>
              <a:rPr lang="fi-FI" sz="1400" dirty="0"/>
              <a:t>	</a:t>
            </a:r>
          </a:p>
          <a:p>
            <a:pPr marL="64008" indent="0">
              <a:buNone/>
              <a:tabLst>
                <a:tab pos="342900" algn="l"/>
                <a:tab pos="685800" algn="l"/>
              </a:tabLst>
            </a:pPr>
            <a:r>
              <a:rPr lang="fi-FI" sz="1400" dirty="0"/>
              <a:t>	 	1) </a:t>
            </a:r>
            <a:r>
              <a:rPr lang="es-ES" sz="1400" dirty="0" err="1"/>
              <a:t>Asman</a:t>
            </a:r>
            <a:r>
              <a:rPr lang="es-ES" sz="1400" dirty="0"/>
              <a:t> </a:t>
            </a:r>
            <a:r>
              <a:rPr lang="es-ES" sz="1400" dirty="0" err="1"/>
              <a:t>pembangunan</a:t>
            </a:r>
            <a:r>
              <a:rPr lang="es-ES" sz="1400" dirty="0"/>
              <a:t> dan </a:t>
            </a:r>
            <a:r>
              <a:rPr lang="es-ES" sz="1400" dirty="0" err="1"/>
              <a:t>pemasangan</a:t>
            </a:r>
            <a:r>
              <a:rPr lang="es-ES" sz="1400" dirty="0"/>
              <a:t> </a:t>
            </a:r>
            <a:r>
              <a:rPr lang="es-ES" sz="1400" dirty="0" err="1"/>
              <a:t>Gardu</a:t>
            </a:r>
            <a:r>
              <a:rPr lang="es-ES" sz="1400" dirty="0"/>
              <a:t> </a:t>
            </a:r>
            <a:r>
              <a:rPr lang="es-ES" sz="1400" dirty="0" err="1"/>
              <a:t>Induk</a:t>
            </a:r>
            <a:endParaRPr lang="es-ES" sz="1400" dirty="0"/>
          </a:p>
          <a:p>
            <a:pPr marL="1074738" indent="-363538">
              <a:spcBef>
                <a:spcPts val="0"/>
              </a:spcBef>
              <a:buNone/>
            </a:pPr>
            <a:r>
              <a:rPr lang="sv-SE" sz="1400" b="1" dirty="0" smtClean="0"/>
              <a:t>INTI</a:t>
            </a:r>
            <a:endParaRPr lang="sv-SE" sz="1400" b="1" dirty="0"/>
          </a:p>
          <a:p>
            <a:pPr marL="1074738" indent="-363538"/>
            <a:r>
              <a:rPr lang="en-US" sz="1400" dirty="0" smtClean="0"/>
              <a:t>D.35.122.00.004.1</a:t>
            </a: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s-ES" sz="1400" dirty="0" err="1"/>
              <a:t>Melaksanakan</a:t>
            </a:r>
            <a:r>
              <a:rPr lang="es-ES" sz="1400" dirty="0"/>
              <a:t> </a:t>
            </a:r>
            <a:r>
              <a:rPr lang="es-ES" sz="1400" dirty="0" err="1"/>
              <a:t>Penetapan</a:t>
            </a:r>
            <a:r>
              <a:rPr lang="es-ES" sz="1400" dirty="0"/>
              <a:t> </a:t>
            </a:r>
            <a:r>
              <a:rPr lang="es-ES" sz="1400" dirty="0" err="1" smtClean="0"/>
              <a:t>Hasil</a:t>
            </a:r>
            <a:r>
              <a:rPr lang="es-ES" sz="1400" dirty="0" smtClean="0"/>
              <a:t> </a:t>
            </a:r>
            <a:r>
              <a:rPr lang="es-ES" sz="1400" dirty="0" err="1" smtClean="0"/>
              <a:t>Pekerjaan</a:t>
            </a:r>
            <a:r>
              <a:rPr lang="es-ES" sz="1400" dirty="0" smtClean="0"/>
              <a:t> </a:t>
            </a:r>
            <a:r>
              <a:rPr lang="es-ES" sz="1400" dirty="0" err="1"/>
              <a:t>pembangunan</a:t>
            </a:r>
            <a:r>
              <a:rPr lang="es-ES" sz="1400" dirty="0"/>
              <a:t> </a:t>
            </a:r>
            <a:r>
              <a:rPr lang="es-ES" sz="1400" dirty="0" smtClean="0"/>
              <a:t>dan </a:t>
            </a:r>
            <a:r>
              <a:rPr lang="es-ES" sz="1400" dirty="0" err="1" smtClean="0"/>
              <a:t>pemasangan</a:t>
            </a:r>
            <a:r>
              <a:rPr lang="es-ES" sz="1400" dirty="0" smtClean="0"/>
              <a:t> 	</a:t>
            </a:r>
            <a:r>
              <a:rPr lang="es-ES" sz="1400" dirty="0" err="1" smtClean="0"/>
              <a:t>pembangunan</a:t>
            </a:r>
            <a:r>
              <a:rPr lang="es-ES" sz="1400" dirty="0" smtClean="0"/>
              <a:t> dan </a:t>
            </a:r>
            <a:r>
              <a:rPr lang="es-ES" sz="1400" dirty="0" err="1" smtClean="0"/>
              <a:t>pemasangan</a:t>
            </a:r>
            <a:r>
              <a:rPr lang="es-ES" sz="1400" dirty="0" smtClean="0"/>
              <a:t> </a:t>
            </a:r>
            <a:r>
              <a:rPr lang="es-ES" sz="1400" dirty="0" err="1"/>
              <a:t>transmisi</a:t>
            </a:r>
            <a:r>
              <a:rPr lang="es-ES" sz="1400" dirty="0"/>
              <a:t> </a:t>
            </a:r>
            <a:r>
              <a:rPr lang="es-ES" sz="1400" dirty="0" err="1" smtClean="0"/>
              <a:t>tenaga</a:t>
            </a:r>
            <a:r>
              <a:rPr lang="es-ES" sz="1400" dirty="0" smtClean="0"/>
              <a:t> </a:t>
            </a:r>
            <a:r>
              <a:rPr lang="es-ES" sz="1400" dirty="0" err="1" smtClean="0"/>
              <a:t>listrik</a:t>
            </a:r>
            <a:endParaRPr lang="es-ES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</a:p>
          <a:p>
            <a:pPr marL="711200" indent="0">
              <a:buNone/>
            </a:pPr>
            <a:r>
              <a:rPr lang="en-US" sz="1400" b="1" dirty="0"/>
              <a:t>PILIHAN (</a:t>
            </a:r>
            <a:r>
              <a:rPr lang="en-US" sz="1400" b="1" dirty="0" err="1"/>
              <a:t>Pilih</a:t>
            </a:r>
            <a:r>
              <a:rPr lang="en-US" sz="1400" b="1" dirty="0"/>
              <a:t> 2 </a:t>
            </a:r>
            <a:r>
              <a:rPr lang="en-US" sz="1400" b="1" dirty="0" err="1"/>
              <a:t>saja</a:t>
            </a:r>
            <a:r>
              <a:rPr lang="en-US" sz="1400" b="1" dirty="0"/>
              <a:t>)</a:t>
            </a:r>
          </a:p>
          <a:p>
            <a:pPr marL="1074738" indent="-363538"/>
            <a:r>
              <a:rPr lang="en-US" sz="1400" dirty="0" smtClean="0"/>
              <a:t>D.35.122.03.064.1</a:t>
            </a: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fi-FI" sz="1400" dirty="0"/>
              <a:t>	Melaksanakan Penetapan </a:t>
            </a:r>
            <a:r>
              <a:rPr lang="fi-FI" sz="1400" dirty="0" smtClean="0"/>
              <a:t>Hasil Pekerjaan </a:t>
            </a:r>
            <a:r>
              <a:rPr lang="fi-FI" sz="1400" dirty="0"/>
              <a:t>pembangunan </a:t>
            </a:r>
            <a:r>
              <a:rPr lang="fi-FI" sz="1400" dirty="0" smtClean="0"/>
              <a:t>dan pemasangan </a:t>
            </a:r>
            <a:r>
              <a:rPr lang="fi-FI" sz="1400" dirty="0"/>
              <a:t>GI	</a:t>
            </a:r>
          </a:p>
          <a:p>
            <a:pPr marL="996950" indent="-285750">
              <a:tabLst>
                <a:tab pos="1085850" algn="l"/>
              </a:tabLst>
            </a:pPr>
            <a:r>
              <a:rPr lang="fi-FI" sz="1400" dirty="0"/>
              <a:t>	</a:t>
            </a:r>
            <a:r>
              <a:rPr lang="sv-SE" sz="1400" dirty="0" smtClean="0"/>
              <a:t>D.35.122.03.067.1</a:t>
            </a:r>
            <a:endParaRPr lang="sv-SE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es-ES" sz="1400" dirty="0" err="1"/>
              <a:t>Melaksanakan</a:t>
            </a:r>
            <a:r>
              <a:rPr lang="es-ES" sz="1400" dirty="0"/>
              <a:t> </a:t>
            </a:r>
            <a:r>
              <a:rPr lang="es-ES" sz="1400" dirty="0" err="1"/>
              <a:t>Penetapan</a:t>
            </a:r>
            <a:r>
              <a:rPr lang="es-ES" sz="1400" dirty="0"/>
              <a:t> </a:t>
            </a:r>
            <a:r>
              <a:rPr lang="es-ES" sz="1400" dirty="0" err="1" smtClean="0"/>
              <a:t>Hasil</a:t>
            </a:r>
            <a:r>
              <a:rPr lang="es-ES" sz="1400" dirty="0" smtClean="0"/>
              <a:t> </a:t>
            </a:r>
            <a:r>
              <a:rPr lang="es-ES" sz="1400" dirty="0" err="1" smtClean="0"/>
              <a:t>Pekerjaan</a:t>
            </a:r>
            <a:r>
              <a:rPr lang="es-ES" sz="1400" dirty="0" smtClean="0"/>
              <a:t> </a:t>
            </a:r>
            <a:r>
              <a:rPr lang="es-ES" sz="1400" dirty="0" err="1"/>
              <a:t>pembangunan</a:t>
            </a:r>
            <a:r>
              <a:rPr lang="es-ES" sz="1400" dirty="0"/>
              <a:t> </a:t>
            </a:r>
            <a:r>
              <a:rPr lang="es-ES" sz="1400" dirty="0" smtClean="0"/>
              <a:t>dan </a:t>
            </a:r>
            <a:r>
              <a:rPr lang="es-ES" sz="1400" dirty="0" err="1" smtClean="0"/>
              <a:t>pemasangan</a:t>
            </a:r>
            <a:r>
              <a:rPr lang="es-ES" sz="1400" dirty="0" smtClean="0"/>
              <a:t> </a:t>
            </a:r>
            <a:r>
              <a:rPr lang="es-ES" sz="1400" dirty="0" err="1"/>
              <a:t>common</a:t>
            </a:r>
            <a:r>
              <a:rPr lang="es-ES" sz="1400" dirty="0"/>
              <a:t> </a:t>
            </a:r>
            <a:r>
              <a:rPr lang="es-ES" sz="1400" dirty="0" smtClean="0"/>
              <a:t>	</a:t>
            </a:r>
            <a:r>
              <a:rPr lang="es-ES" sz="1400" dirty="0" err="1" smtClean="0"/>
              <a:t>facility</a:t>
            </a:r>
            <a:endParaRPr lang="es-ES" sz="1400" dirty="0"/>
          </a:p>
          <a:p>
            <a:pPr marL="996950" indent="-285750">
              <a:tabLst>
                <a:tab pos="1085850" algn="l"/>
              </a:tabLst>
            </a:pPr>
            <a:r>
              <a:rPr lang="es-ES" sz="1400" dirty="0"/>
              <a:t>	</a:t>
            </a:r>
            <a:r>
              <a:rPr lang="sv-SE" sz="1400" dirty="0" smtClean="0"/>
              <a:t>D.35.122.03.066.1</a:t>
            </a:r>
            <a:endParaRPr lang="sv-SE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es-ES" sz="1400" dirty="0" err="1"/>
              <a:t>Melaksanakan</a:t>
            </a:r>
            <a:r>
              <a:rPr lang="es-ES" sz="1400" dirty="0"/>
              <a:t> </a:t>
            </a:r>
            <a:r>
              <a:rPr lang="es-ES" sz="1400" dirty="0" err="1"/>
              <a:t>Penetapan</a:t>
            </a:r>
            <a:r>
              <a:rPr lang="es-ES" sz="1400" dirty="0"/>
              <a:t> </a:t>
            </a:r>
            <a:r>
              <a:rPr lang="es-ES" sz="1400" dirty="0" err="1" smtClean="0"/>
              <a:t>Hasil</a:t>
            </a:r>
            <a:r>
              <a:rPr lang="es-ES" sz="1400" dirty="0" smtClean="0"/>
              <a:t> </a:t>
            </a:r>
            <a:r>
              <a:rPr lang="es-ES" sz="1400" dirty="0" err="1" smtClean="0"/>
              <a:t>Pekerjaan</a:t>
            </a:r>
            <a:r>
              <a:rPr lang="es-ES" sz="1400" dirty="0" smtClean="0"/>
              <a:t> </a:t>
            </a:r>
            <a:r>
              <a:rPr lang="es-ES" sz="1400" dirty="0" err="1"/>
              <a:t>pembangunan</a:t>
            </a:r>
            <a:r>
              <a:rPr lang="es-ES" sz="1400" dirty="0"/>
              <a:t> </a:t>
            </a:r>
            <a:r>
              <a:rPr lang="es-ES" sz="1400" dirty="0" smtClean="0"/>
              <a:t>dan </a:t>
            </a:r>
            <a:r>
              <a:rPr lang="es-ES" sz="1400" dirty="0" err="1" smtClean="0"/>
              <a:t>pemasangan</a:t>
            </a:r>
            <a:r>
              <a:rPr lang="es-ES" sz="1400" dirty="0" smtClean="0"/>
              <a:t> GIS</a:t>
            </a:r>
            <a:r>
              <a:rPr lang="sv-SE" sz="1400" dirty="0"/>
              <a:t>	</a:t>
            </a:r>
          </a:p>
          <a:p>
            <a:pPr marL="1085850" indent="-374650">
              <a:tabLst>
                <a:tab pos="1085850" algn="l"/>
              </a:tabLst>
            </a:pPr>
            <a:r>
              <a:rPr lang="sv-SE" sz="1400" dirty="0"/>
              <a:t>D.35.122.03.065.1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Melaksanakan Penetapan </a:t>
            </a:r>
            <a:r>
              <a:rPr lang="sv-SE" sz="1400" dirty="0" smtClean="0"/>
              <a:t>Hasil Pekerjaan </a:t>
            </a:r>
            <a:r>
              <a:rPr lang="sv-SE" sz="1400" dirty="0"/>
              <a:t>pembangunan </a:t>
            </a:r>
            <a:r>
              <a:rPr lang="sv-SE" sz="1400" dirty="0" smtClean="0"/>
              <a:t>dan pemasangan </a:t>
            </a:r>
            <a:r>
              <a:rPr lang="sv-SE" sz="1400" dirty="0"/>
              <a:t>GITET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PENGAWASAN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80344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64008" indent="0">
              <a:spcBef>
                <a:spcPts val="0"/>
              </a:spcBef>
              <a:buNone/>
            </a:pPr>
            <a:r>
              <a:rPr lang="sv-SE" sz="1400" b="1" dirty="0" smtClean="0"/>
              <a:t>LEVEL 6</a:t>
            </a:r>
            <a:endParaRPr lang="sv-SE" sz="1400" b="1" dirty="0"/>
          </a:p>
          <a:p>
            <a:pPr marL="64008" indent="0">
              <a:buNone/>
              <a:tabLst>
                <a:tab pos="342900" algn="l"/>
              </a:tabLst>
            </a:pPr>
            <a:r>
              <a:rPr lang="fi-FI" sz="1400" b="1" dirty="0"/>
              <a:t>1. </a:t>
            </a:r>
            <a:r>
              <a:rPr lang="fi-FI" sz="1400" b="1" dirty="0" smtClean="0"/>
              <a:t>	Analis </a:t>
            </a:r>
            <a:r>
              <a:rPr lang="fi-FI" sz="1400" b="1" dirty="0"/>
              <a:t>Utama Pembangunan Dan Pemasangan Sistem Transmisi</a:t>
            </a:r>
          </a:p>
          <a:p>
            <a:pPr marL="64008" indent="0">
              <a:buNone/>
              <a:tabLst>
                <a:tab pos="342900" algn="l"/>
              </a:tabLst>
            </a:pPr>
            <a:r>
              <a:rPr lang="fi-FI" sz="1400" b="1" dirty="0" smtClean="0"/>
              <a:t>	D.35.122.01.KUALIFIKASI.6.TRATEL</a:t>
            </a:r>
          </a:p>
          <a:p>
            <a:pPr marL="64008" indent="0">
              <a:buNone/>
              <a:tabLst>
                <a:tab pos="342900" algn="l"/>
                <a:tab pos="628650" algn="l"/>
              </a:tabLst>
            </a:pPr>
            <a:r>
              <a:rPr lang="fi-FI" sz="1400" b="1" dirty="0" smtClean="0"/>
              <a:t>	</a:t>
            </a:r>
            <a:r>
              <a:rPr lang="fi-FI" sz="1400" dirty="0"/>
              <a:t> 1) </a:t>
            </a:r>
            <a:r>
              <a:rPr lang="es-ES" sz="1400" dirty="0" err="1"/>
              <a:t>Manajer</a:t>
            </a:r>
            <a:r>
              <a:rPr lang="es-ES" sz="1400" dirty="0"/>
              <a:t>  , Project </a:t>
            </a:r>
            <a:r>
              <a:rPr lang="es-ES" sz="1400" dirty="0" err="1"/>
              <a:t>Manajer</a:t>
            </a:r>
            <a:endParaRPr lang="en-US" sz="1400" dirty="0" smtClean="0"/>
          </a:p>
          <a:p>
            <a:pPr marL="1074738" indent="-363538">
              <a:spcBef>
                <a:spcPts val="0"/>
              </a:spcBef>
              <a:buNone/>
            </a:pPr>
            <a:r>
              <a:rPr lang="sv-SE" sz="1400" b="1" dirty="0" smtClean="0"/>
              <a:t>INTI</a:t>
            </a:r>
            <a:endParaRPr lang="sv-SE" sz="1400" b="1" dirty="0"/>
          </a:p>
          <a:p>
            <a:pPr marL="1074738" indent="-363538"/>
            <a:r>
              <a:rPr lang="en-US" sz="1400" dirty="0"/>
              <a:t>D.35.122.00.005.1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s-ES" sz="1400" dirty="0"/>
              <a:t> </a:t>
            </a:r>
            <a:r>
              <a:rPr lang="es-ES" sz="1400" dirty="0" err="1"/>
              <a:t>Mengelola</a:t>
            </a:r>
            <a:r>
              <a:rPr lang="es-ES" sz="1400" dirty="0"/>
              <a:t> </a:t>
            </a:r>
            <a:r>
              <a:rPr lang="es-ES" sz="1400" dirty="0" err="1" smtClean="0"/>
              <a:t>Pelaksanaan</a:t>
            </a:r>
            <a:r>
              <a:rPr lang="es-ES" sz="1400" dirty="0" smtClean="0"/>
              <a:t> </a:t>
            </a:r>
            <a:r>
              <a:rPr lang="es-ES" sz="1400" dirty="0" err="1" smtClean="0"/>
              <a:t>pembangunan</a:t>
            </a:r>
            <a:r>
              <a:rPr lang="es-ES" sz="1400" dirty="0" smtClean="0"/>
              <a:t> </a:t>
            </a:r>
            <a:r>
              <a:rPr lang="es-ES" sz="1400" dirty="0"/>
              <a:t>dan </a:t>
            </a:r>
            <a:r>
              <a:rPr lang="es-ES" sz="1400" dirty="0" err="1" smtClean="0"/>
              <a:t>pemasangan</a:t>
            </a:r>
            <a:r>
              <a:rPr lang="es-ES" sz="1400" dirty="0" smtClean="0"/>
              <a:t> </a:t>
            </a:r>
            <a:r>
              <a:rPr lang="es-ES" sz="1400" dirty="0" err="1" smtClean="0"/>
              <a:t>Transmisi</a:t>
            </a:r>
            <a:r>
              <a:rPr lang="es-ES" sz="1400" dirty="0" smtClean="0"/>
              <a:t> </a:t>
            </a:r>
            <a:r>
              <a:rPr lang="es-ES" sz="1400" dirty="0" err="1"/>
              <a:t>Tenaga</a:t>
            </a:r>
            <a:r>
              <a:rPr lang="es-ES" sz="1400" dirty="0"/>
              <a:t> </a:t>
            </a:r>
            <a:r>
              <a:rPr lang="es-ES" sz="1400" dirty="0" err="1"/>
              <a:t>Listrik</a:t>
            </a:r>
            <a:endParaRPr lang="es-ES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</a:p>
          <a:p>
            <a:pPr marL="711200" indent="0">
              <a:buNone/>
            </a:pPr>
            <a:r>
              <a:rPr lang="en-US" sz="1400" b="1" dirty="0"/>
              <a:t>PILIHAN (</a:t>
            </a:r>
            <a:r>
              <a:rPr lang="en-US" sz="1400" b="1" dirty="0" err="1"/>
              <a:t>Pilih</a:t>
            </a:r>
            <a:r>
              <a:rPr lang="en-US" sz="1400" b="1" dirty="0"/>
              <a:t> </a:t>
            </a:r>
            <a:r>
              <a:rPr lang="en-US" sz="1400" b="1" dirty="0" smtClean="0"/>
              <a:t>1 </a:t>
            </a:r>
            <a:r>
              <a:rPr lang="en-US" sz="1400" b="1" dirty="0" err="1"/>
              <a:t>saja</a:t>
            </a:r>
            <a:r>
              <a:rPr lang="en-US" sz="1400" b="1" dirty="0"/>
              <a:t>)</a:t>
            </a:r>
          </a:p>
          <a:p>
            <a:pPr marL="1074738" indent="-363538"/>
            <a:r>
              <a:rPr lang="en-US" sz="1400" dirty="0"/>
              <a:t>D.35.122.02.036.1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fi-FI" sz="1400" dirty="0"/>
              <a:t>	</a:t>
            </a:r>
            <a:r>
              <a:rPr lang="nn-NO" sz="1400" dirty="0"/>
              <a:t> Mengelola dan </a:t>
            </a:r>
            <a:r>
              <a:rPr lang="nn-NO" sz="1400" dirty="0" smtClean="0"/>
              <a:t>Mengembangkan Metode </a:t>
            </a:r>
            <a:r>
              <a:rPr lang="nn-NO" sz="1400" dirty="0"/>
              <a:t>pembangunan </a:t>
            </a:r>
            <a:r>
              <a:rPr lang="nn-NO" sz="1400" dirty="0" smtClean="0"/>
              <a:t>dan pemasangan 	Jaringan </a:t>
            </a:r>
            <a:r>
              <a:rPr lang="fi-FI" sz="1400" dirty="0"/>
              <a:t>	</a:t>
            </a:r>
          </a:p>
          <a:p>
            <a:pPr marL="996950" indent="-285750">
              <a:tabLst>
                <a:tab pos="1085850" algn="l"/>
              </a:tabLst>
            </a:pPr>
            <a:r>
              <a:rPr lang="fi-FI" sz="1400" dirty="0"/>
              <a:t>	</a:t>
            </a:r>
            <a:r>
              <a:rPr lang="sv-SE" sz="1400" dirty="0" smtClean="0"/>
              <a:t>D.35.122.03.068.1</a:t>
            </a:r>
            <a:endParaRPr lang="sv-SE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es-ES" sz="1400" dirty="0"/>
              <a:t> </a:t>
            </a:r>
            <a:r>
              <a:rPr lang="es-ES" sz="1400" dirty="0" err="1"/>
              <a:t>Mengelola</a:t>
            </a:r>
            <a:r>
              <a:rPr lang="es-ES" sz="1400" dirty="0"/>
              <a:t> dan </a:t>
            </a:r>
            <a:r>
              <a:rPr lang="es-ES" sz="1400" dirty="0" err="1" smtClean="0"/>
              <a:t>Mengembangkan</a:t>
            </a:r>
            <a:r>
              <a:rPr lang="es-ES" sz="1400" dirty="0" smtClean="0"/>
              <a:t> </a:t>
            </a:r>
            <a:r>
              <a:rPr lang="es-ES" sz="1400" dirty="0" err="1" smtClean="0"/>
              <a:t>Metode</a:t>
            </a:r>
            <a:r>
              <a:rPr lang="es-ES" sz="1400" dirty="0" smtClean="0"/>
              <a:t> </a:t>
            </a:r>
            <a:r>
              <a:rPr lang="es-ES" sz="1400" dirty="0" err="1"/>
              <a:t>pembangunan</a:t>
            </a:r>
            <a:r>
              <a:rPr lang="es-ES" sz="1400" dirty="0"/>
              <a:t> </a:t>
            </a:r>
            <a:r>
              <a:rPr lang="es-ES" sz="1400" dirty="0" smtClean="0"/>
              <a:t>dan </a:t>
            </a:r>
            <a:r>
              <a:rPr lang="es-ES" sz="1400" dirty="0" err="1" smtClean="0"/>
              <a:t>pemasangan</a:t>
            </a:r>
            <a:r>
              <a:rPr lang="es-ES" sz="1400" dirty="0" smtClean="0"/>
              <a:t> </a:t>
            </a:r>
            <a:r>
              <a:rPr lang="es-ES" sz="1400" dirty="0" err="1"/>
              <a:t>Gardu</a:t>
            </a:r>
            <a:r>
              <a:rPr lang="es-ES" sz="1400" dirty="0"/>
              <a:t> </a:t>
            </a:r>
            <a:r>
              <a:rPr lang="es-ES" sz="1400" dirty="0" smtClean="0"/>
              <a:t>	</a:t>
            </a:r>
            <a:r>
              <a:rPr lang="es-ES" sz="1400" dirty="0" err="1" smtClean="0"/>
              <a:t>Induk</a:t>
            </a:r>
            <a:r>
              <a:rPr lang="es-ES" sz="1400" dirty="0" smtClean="0"/>
              <a:t> </a:t>
            </a:r>
            <a:r>
              <a:rPr lang="es-ES" sz="1400" dirty="0"/>
              <a:t>	</a:t>
            </a:r>
            <a:endParaRPr lang="es-ES" sz="1400" dirty="0" smtClean="0"/>
          </a:p>
          <a:p>
            <a:pPr marL="711200" indent="0">
              <a:buNone/>
              <a:tabLst>
                <a:tab pos="1085850" algn="l"/>
              </a:tabLst>
            </a:pPr>
            <a:r>
              <a:rPr lang="es-ES" sz="1400" dirty="0"/>
              <a:t>	</a:t>
            </a:r>
            <a:endParaRPr lang="sv-SE" sz="1400" b="1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PENGAWASAN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01002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64008" indent="0">
              <a:spcBef>
                <a:spcPts val="0"/>
              </a:spcBef>
              <a:buNone/>
            </a:pPr>
            <a:r>
              <a:rPr lang="sv-SE" sz="1400" b="1" dirty="0" smtClean="0"/>
              <a:t>LEVEL 1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 smtClean="0"/>
              <a:t>1. </a:t>
            </a:r>
            <a:r>
              <a:rPr lang="fi-FI" sz="1400" b="1" dirty="0" smtClean="0"/>
              <a:t>	</a:t>
            </a:r>
            <a:r>
              <a:rPr lang="es-ES" sz="1400" b="1" dirty="0" err="1" smtClean="0"/>
              <a:t>Pelaksana</a:t>
            </a:r>
            <a:r>
              <a:rPr lang="es-ES" sz="1400" b="1" dirty="0" smtClean="0"/>
              <a:t> </a:t>
            </a:r>
            <a:r>
              <a:rPr lang="es-ES" sz="1400" b="1" dirty="0"/>
              <a:t>Muda </a:t>
            </a:r>
            <a:r>
              <a:rPr lang="es-ES" sz="1400" b="1" dirty="0" err="1"/>
              <a:t>Pembangunan</a:t>
            </a:r>
            <a:r>
              <a:rPr lang="es-ES" sz="1400" b="1" dirty="0"/>
              <a:t> dan </a:t>
            </a:r>
            <a:r>
              <a:rPr lang="es-ES" sz="1400" b="1" dirty="0" err="1"/>
              <a:t>Pemasangan</a:t>
            </a:r>
            <a:r>
              <a:rPr lang="es-ES" sz="1400" b="1" dirty="0"/>
              <a:t> </a:t>
            </a:r>
            <a:r>
              <a:rPr lang="es-ES" sz="1400" b="1" dirty="0" err="1"/>
              <a:t>Transmisi</a:t>
            </a:r>
            <a:endParaRPr lang="es-ES" sz="1400" b="1" dirty="0"/>
          </a:p>
          <a:p>
            <a:pPr marL="64008" indent="0">
              <a:buNone/>
              <a:tabLst>
                <a:tab pos="400050" algn="l"/>
              </a:tabLst>
            </a:pPr>
            <a:r>
              <a:rPr lang="es-ES" sz="1400" b="1" dirty="0" smtClean="0"/>
              <a:t>	D.35.122.01.KUALIFIKASI.1.TRATEL</a:t>
            </a:r>
            <a:r>
              <a:rPr lang="fi-FI" sz="1400" b="1" dirty="0" smtClean="0"/>
              <a:t>        </a:t>
            </a:r>
            <a:endParaRPr lang="fi-FI" sz="1400" b="1" dirty="0" smtClean="0"/>
          </a:p>
          <a:p>
            <a:pPr marL="64008" indent="0">
              <a:buNone/>
            </a:pPr>
            <a:r>
              <a:rPr lang="fi-FI" sz="1400" b="1" dirty="0" smtClean="0"/>
              <a:t>       </a:t>
            </a:r>
            <a:r>
              <a:rPr lang="fi-FI" sz="1400" b="1" dirty="0" smtClean="0"/>
              <a:t>1) </a:t>
            </a:r>
            <a:r>
              <a:rPr lang="es-ES" sz="1400" dirty="0" err="1" smtClean="0"/>
              <a:t>Tenaga</a:t>
            </a:r>
            <a:r>
              <a:rPr lang="es-ES" sz="1400" dirty="0" smtClean="0"/>
              <a:t> </a:t>
            </a:r>
            <a:r>
              <a:rPr lang="es-ES" sz="1400" dirty="0" err="1"/>
              <a:t>Bantu</a:t>
            </a:r>
            <a:r>
              <a:rPr lang="es-ES" sz="1400" dirty="0"/>
              <a:t> </a:t>
            </a:r>
            <a:r>
              <a:rPr lang="es-ES" sz="1400" dirty="0" err="1"/>
              <a:t>pembangunan</a:t>
            </a:r>
            <a:r>
              <a:rPr lang="es-ES" sz="1400" dirty="0"/>
              <a:t> dan </a:t>
            </a:r>
            <a:r>
              <a:rPr lang="es-ES" sz="1400" dirty="0" err="1"/>
              <a:t>pemasangan</a:t>
            </a:r>
            <a:r>
              <a:rPr lang="es-ES" sz="1400" dirty="0"/>
              <a:t> </a:t>
            </a:r>
            <a:r>
              <a:rPr lang="es-ES" sz="1400" dirty="0" err="1"/>
              <a:t>Transmisi</a:t>
            </a:r>
            <a:r>
              <a:rPr lang="es-ES" sz="1400" dirty="0"/>
              <a:t> </a:t>
            </a:r>
            <a:r>
              <a:rPr lang="es-ES" sz="1400" dirty="0" err="1" smtClean="0"/>
              <a:t>Tenaga</a:t>
            </a:r>
            <a:r>
              <a:rPr lang="es-ES" sz="1400" dirty="0" smtClean="0"/>
              <a:t> </a:t>
            </a:r>
            <a:r>
              <a:rPr lang="es-ES" sz="1400" dirty="0" err="1" smtClean="0"/>
              <a:t>Listrik</a:t>
            </a:r>
            <a:r>
              <a:rPr lang="en-US" sz="1400" dirty="0" smtClean="0"/>
              <a:t> </a:t>
            </a:r>
            <a:endParaRPr lang="en-US" sz="1400" dirty="0"/>
          </a:p>
          <a:p>
            <a:pPr marL="64008" indent="0">
              <a:buNone/>
            </a:pPr>
            <a:endParaRPr lang="id-ID" sz="1400" dirty="0" smtClean="0"/>
          </a:p>
          <a:p>
            <a:pPr marL="709613" indent="-346075">
              <a:spcBef>
                <a:spcPts val="0"/>
              </a:spcBef>
              <a:buNone/>
            </a:pPr>
            <a:r>
              <a:rPr lang="sv-SE" sz="1400" b="1" dirty="0" smtClean="0"/>
              <a:t>INTI</a:t>
            </a:r>
          </a:p>
          <a:p>
            <a:pPr marL="711200" indent="-347663"/>
            <a:r>
              <a:rPr lang="en-US" sz="1400" dirty="0"/>
              <a:t>D.35.122.00.001.1</a:t>
            </a:r>
            <a:endParaRPr lang="en-US" sz="1400" dirty="0" smtClean="0"/>
          </a:p>
          <a:p>
            <a:pPr marL="711200" indent="-347663"/>
            <a:r>
              <a:rPr lang="es-ES" sz="1400" dirty="0" err="1"/>
              <a:t>Membantu</a:t>
            </a:r>
            <a:r>
              <a:rPr lang="es-ES" sz="1400" dirty="0"/>
              <a:t> </a:t>
            </a:r>
            <a:r>
              <a:rPr lang="es-ES" sz="1400" dirty="0" err="1" smtClean="0"/>
              <a:t>Pelaksanaan</a:t>
            </a:r>
            <a:r>
              <a:rPr lang="es-ES" sz="1400" dirty="0" smtClean="0"/>
              <a:t> </a:t>
            </a:r>
            <a:r>
              <a:rPr lang="es-ES" sz="1400" dirty="0" err="1" smtClean="0"/>
              <a:t>pembangunan</a:t>
            </a:r>
            <a:r>
              <a:rPr lang="es-ES" sz="1400" dirty="0" smtClean="0"/>
              <a:t> </a:t>
            </a:r>
            <a:r>
              <a:rPr lang="es-ES" sz="1400" dirty="0"/>
              <a:t>dan </a:t>
            </a:r>
            <a:r>
              <a:rPr lang="es-ES" sz="1400" dirty="0" err="1" smtClean="0"/>
              <a:t>pemasangan</a:t>
            </a:r>
            <a:r>
              <a:rPr lang="es-ES" sz="1400" dirty="0" smtClean="0"/>
              <a:t> </a:t>
            </a:r>
            <a:r>
              <a:rPr lang="es-ES" sz="1400" dirty="0" err="1" smtClean="0"/>
              <a:t>Transmisi</a:t>
            </a:r>
            <a:r>
              <a:rPr lang="es-ES" sz="1400" dirty="0" smtClean="0"/>
              <a:t> </a:t>
            </a:r>
            <a:r>
              <a:rPr lang="es-ES" sz="1400" dirty="0" err="1"/>
              <a:t>Tenaga</a:t>
            </a:r>
            <a:r>
              <a:rPr lang="es-ES" sz="1400" dirty="0"/>
              <a:t> </a:t>
            </a:r>
            <a:r>
              <a:rPr lang="es-ES" sz="1400" dirty="0" err="1"/>
              <a:t>Listrik</a:t>
            </a:r>
            <a:endParaRPr lang="en-US" sz="1400" dirty="0"/>
          </a:p>
          <a:p>
            <a:pPr marL="64008" indent="0">
              <a:spcBef>
                <a:spcPts val="0"/>
              </a:spcBef>
              <a:buNone/>
            </a:pPr>
            <a:r>
              <a:rPr lang="sv-SE" sz="1400" b="1" dirty="0"/>
              <a:t>LEVEL 2</a:t>
            </a:r>
          </a:p>
          <a:p>
            <a:pPr marL="64008" indent="0">
              <a:buNone/>
              <a:tabLst>
                <a:tab pos="400050" algn="l"/>
              </a:tabLst>
            </a:pPr>
            <a:r>
              <a:rPr lang="fi-FI" sz="1400" b="1" dirty="0"/>
              <a:t>1. </a:t>
            </a:r>
            <a:r>
              <a:rPr lang="fi-FI" sz="1400" b="1" dirty="0" smtClean="0"/>
              <a:t>	</a:t>
            </a:r>
            <a:r>
              <a:rPr lang="es-ES" sz="1400" b="1" dirty="0" err="1" smtClean="0"/>
              <a:t>Pelaksana</a:t>
            </a:r>
            <a:r>
              <a:rPr lang="es-ES" sz="1400" b="1" dirty="0" smtClean="0"/>
              <a:t> </a:t>
            </a:r>
            <a:r>
              <a:rPr lang="es-ES" sz="1400" b="1" dirty="0" err="1"/>
              <a:t>Madya</a:t>
            </a:r>
            <a:r>
              <a:rPr lang="es-ES" sz="1400" b="1" dirty="0"/>
              <a:t> </a:t>
            </a:r>
            <a:r>
              <a:rPr lang="es-ES" sz="1400" b="1" dirty="0" err="1"/>
              <a:t>Pembangunan</a:t>
            </a:r>
            <a:r>
              <a:rPr lang="es-ES" sz="1400" b="1" dirty="0"/>
              <a:t> dan </a:t>
            </a:r>
            <a:r>
              <a:rPr lang="es-ES" sz="1400" b="1" dirty="0" err="1"/>
              <a:t>Pemasangan</a:t>
            </a:r>
            <a:r>
              <a:rPr lang="es-ES" sz="1400" b="1" dirty="0"/>
              <a:t> </a:t>
            </a:r>
            <a:r>
              <a:rPr lang="es-ES" sz="1400" b="1" dirty="0" err="1" smtClean="0"/>
              <a:t>Jaringan</a:t>
            </a:r>
            <a:r>
              <a:rPr lang="es-ES" sz="1400" b="1" dirty="0" smtClean="0"/>
              <a:t> </a:t>
            </a:r>
            <a:r>
              <a:rPr lang="es-ES" sz="1400" b="1" dirty="0" err="1" smtClean="0"/>
              <a:t>Transmisi</a:t>
            </a:r>
            <a:r>
              <a:rPr lang="es-ES" sz="1400" b="1" dirty="0" smtClean="0"/>
              <a:t> </a:t>
            </a:r>
            <a:endParaRPr lang="es-ES" sz="1400" b="1" dirty="0"/>
          </a:p>
          <a:p>
            <a:pPr marL="64008" indent="0">
              <a:buNone/>
              <a:tabLst>
                <a:tab pos="400050" algn="l"/>
              </a:tabLst>
            </a:pPr>
            <a:r>
              <a:rPr lang="es-ES" sz="1400" b="1" dirty="0" smtClean="0"/>
              <a:t>	D.35.122.01.KUALIFIKASI.2.TRAJAR</a:t>
            </a:r>
            <a:endParaRPr lang="en-US" sz="1400" dirty="0"/>
          </a:p>
          <a:p>
            <a:pPr marL="368300" indent="0">
              <a:buNone/>
              <a:tabLst>
                <a:tab pos="685800" algn="l"/>
              </a:tabLst>
            </a:pPr>
            <a:r>
              <a:rPr lang="en-US" sz="1400" dirty="0"/>
              <a:t>1) </a:t>
            </a:r>
            <a:r>
              <a:rPr lang="es-ES" sz="1400" dirty="0"/>
              <a:t>	</a:t>
            </a:r>
            <a:r>
              <a:rPr lang="es-ES" sz="1400" dirty="0" err="1" smtClean="0"/>
              <a:t>Pelaksana</a:t>
            </a:r>
            <a:r>
              <a:rPr lang="es-ES" sz="1400" dirty="0" smtClean="0"/>
              <a:t> </a:t>
            </a:r>
            <a:r>
              <a:rPr lang="es-ES" sz="1400" dirty="0" err="1"/>
              <a:t>madya</a:t>
            </a:r>
            <a:r>
              <a:rPr lang="es-ES" sz="1400" dirty="0"/>
              <a:t> </a:t>
            </a:r>
            <a:r>
              <a:rPr lang="es-ES" sz="1400" dirty="0" err="1"/>
              <a:t>pembangunan</a:t>
            </a:r>
            <a:r>
              <a:rPr lang="es-ES" sz="1400" dirty="0"/>
              <a:t> dan </a:t>
            </a:r>
            <a:r>
              <a:rPr lang="es-ES" sz="1400" dirty="0" err="1"/>
              <a:t>pemasangan</a:t>
            </a:r>
            <a:r>
              <a:rPr lang="es-ES" sz="1400" dirty="0"/>
              <a:t> SUTT </a:t>
            </a:r>
            <a:r>
              <a:rPr lang="es-ES" sz="1400" dirty="0" smtClean="0"/>
              <a:t>dan/</a:t>
            </a:r>
            <a:r>
              <a:rPr lang="es-ES" sz="1400" dirty="0" err="1" smtClean="0"/>
              <a:t>atau</a:t>
            </a:r>
            <a:r>
              <a:rPr lang="es-ES" sz="1400" dirty="0" smtClean="0"/>
              <a:t> SUTET</a:t>
            </a:r>
            <a:endParaRPr lang="en-US" sz="1400" dirty="0"/>
          </a:p>
          <a:p>
            <a:pPr marL="64008" indent="0">
              <a:buNone/>
            </a:pPr>
            <a:endParaRPr lang="id-ID" sz="1400" dirty="0"/>
          </a:p>
          <a:p>
            <a:pPr marL="1074738" indent="-363538">
              <a:spcBef>
                <a:spcPts val="0"/>
              </a:spcBef>
              <a:buNone/>
            </a:pPr>
            <a:r>
              <a:rPr lang="sv-SE" sz="1400" b="1" dirty="0"/>
              <a:t>INTI</a:t>
            </a:r>
          </a:p>
          <a:p>
            <a:pPr marL="1074738" indent="-363538"/>
            <a:r>
              <a:rPr lang="en-US" sz="1400" dirty="0"/>
              <a:t>D.35.122.02.005.1</a:t>
            </a:r>
            <a:endParaRPr lang="en-US" sz="1400" dirty="0"/>
          </a:p>
          <a:p>
            <a:pPr marL="1074738" indent="-363538"/>
            <a:r>
              <a:rPr lang="en-US" sz="1400" dirty="0" err="1" smtClean="0"/>
              <a:t>Melaksanakan</a:t>
            </a:r>
            <a:r>
              <a:rPr lang="en-US" sz="1400" dirty="0" smtClean="0"/>
              <a:t> </a:t>
            </a:r>
            <a:r>
              <a:rPr lang="en-US" sz="1400" dirty="0" err="1" smtClean="0"/>
              <a:t>pembangunan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/>
              <a:t>pemasangan</a:t>
            </a:r>
            <a:r>
              <a:rPr lang="en-US" sz="1400" dirty="0"/>
              <a:t> </a:t>
            </a:r>
            <a:r>
              <a:rPr lang="en-US" sz="1400" dirty="0" err="1"/>
              <a:t>pondasi</a:t>
            </a:r>
            <a:r>
              <a:rPr lang="en-US" sz="1400" dirty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tiang</a:t>
            </a:r>
            <a:r>
              <a:rPr lang="en-US" sz="1400" dirty="0" smtClean="0"/>
              <a:t> </a:t>
            </a:r>
            <a:r>
              <a:rPr lang="en-US" sz="1400" dirty="0"/>
              <a:t>SUTT </a:t>
            </a:r>
            <a:endParaRPr lang="en-US" sz="1400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PEMBANGUNAN DAN PEMASANGAN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2668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1074738" indent="-363538"/>
            <a:r>
              <a:rPr lang="en-US" sz="1400" dirty="0"/>
              <a:t>D.35.122.02.007.1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 smtClean="0"/>
              <a:t>	</a:t>
            </a:r>
            <a:r>
              <a:rPr lang="en-US" sz="1400" dirty="0" err="1" smtClean="0"/>
              <a:t>Melaksanakan</a:t>
            </a:r>
            <a:r>
              <a:rPr lang="en-US" sz="1400" dirty="0" smtClean="0"/>
              <a:t> </a:t>
            </a:r>
            <a:r>
              <a:rPr lang="en-US" sz="1400" dirty="0" err="1" smtClean="0"/>
              <a:t>pembangunan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  <a:r>
              <a:rPr lang="en-US" sz="1400" dirty="0" err="1" smtClean="0"/>
              <a:t>konduktor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aksesoris</a:t>
            </a:r>
            <a:r>
              <a:rPr lang="en-US" sz="1400" dirty="0" smtClean="0"/>
              <a:t> </a:t>
            </a:r>
            <a:r>
              <a:rPr lang="en-US" sz="1400" dirty="0"/>
              <a:t>SUTT </a:t>
            </a:r>
            <a:endParaRPr lang="en-US" sz="1400" dirty="0" smtClean="0"/>
          </a:p>
          <a:p>
            <a:pPr marL="711200" indent="0">
              <a:buNone/>
            </a:pPr>
            <a:r>
              <a:rPr lang="en-US" sz="1400" b="1" dirty="0" smtClean="0"/>
              <a:t>PILIHAN </a:t>
            </a:r>
            <a:r>
              <a:rPr lang="en-US" sz="1400" b="1" dirty="0" smtClean="0"/>
              <a:t>(</a:t>
            </a:r>
            <a:r>
              <a:rPr lang="en-US" sz="1400" b="1" dirty="0" err="1" smtClean="0"/>
              <a:t>Pilih</a:t>
            </a:r>
            <a:r>
              <a:rPr lang="en-US" sz="1400" b="1" dirty="0" smtClean="0"/>
              <a:t> </a:t>
            </a:r>
            <a:r>
              <a:rPr lang="en-US" sz="1400" b="1" dirty="0" smtClean="0"/>
              <a:t>1 </a:t>
            </a:r>
            <a:r>
              <a:rPr lang="en-US" sz="1400" b="1" dirty="0" err="1" smtClean="0"/>
              <a:t>saja</a:t>
            </a:r>
            <a:r>
              <a:rPr lang="en-US" sz="1400" b="1" dirty="0" smtClean="0"/>
              <a:t>)</a:t>
            </a:r>
          </a:p>
          <a:p>
            <a:pPr marL="1074738" indent="-363538"/>
            <a:r>
              <a:rPr lang="en-US" sz="1400" dirty="0"/>
              <a:t>D.35.122.02.006.1</a:t>
            </a:r>
            <a:endParaRPr lang="en-US" sz="1400" dirty="0" smtClean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 smtClean="0"/>
              <a:t>	</a:t>
            </a:r>
            <a:r>
              <a:rPr lang="en-US" sz="1400" dirty="0" err="1" smtClean="0"/>
              <a:t>Melaksanakan</a:t>
            </a:r>
            <a:r>
              <a:rPr lang="en-US" sz="1400" dirty="0" smtClean="0"/>
              <a:t> </a:t>
            </a:r>
            <a:r>
              <a:rPr lang="en-US" sz="1400" dirty="0" err="1" smtClean="0"/>
              <a:t>pembangunan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/>
              <a:t>pemasangan</a:t>
            </a:r>
            <a:r>
              <a:rPr lang="en-US" sz="1400" dirty="0"/>
              <a:t> </a:t>
            </a:r>
            <a:r>
              <a:rPr lang="en-US" sz="1400" dirty="0" err="1"/>
              <a:t>pondasi</a:t>
            </a:r>
            <a:r>
              <a:rPr lang="en-US" sz="1400" dirty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tiang</a:t>
            </a:r>
            <a:r>
              <a:rPr lang="en-US" sz="1400" dirty="0" smtClean="0"/>
              <a:t> </a:t>
            </a:r>
            <a:r>
              <a:rPr lang="en-US" sz="1400" dirty="0"/>
              <a:t>SUTET </a:t>
            </a:r>
            <a:r>
              <a:rPr lang="en-US" sz="1400" dirty="0"/>
              <a:t>	</a:t>
            </a:r>
          </a:p>
          <a:p>
            <a:pPr marL="1074738" indent="-363538"/>
            <a:r>
              <a:rPr lang="en-US" sz="1400" dirty="0"/>
              <a:t>D.35.122.02.008.1</a:t>
            </a: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 smtClean="0"/>
              <a:t>	</a:t>
            </a:r>
            <a:r>
              <a:rPr lang="en-US" sz="1400" dirty="0" err="1" smtClean="0"/>
              <a:t>Melaksanakan</a:t>
            </a:r>
            <a:r>
              <a:rPr lang="en-US" sz="1400" dirty="0" smtClean="0"/>
              <a:t> </a:t>
            </a:r>
            <a:r>
              <a:rPr lang="en-US" sz="1400" dirty="0" err="1" smtClean="0"/>
              <a:t>pembangunan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/>
              <a:t>pemasangan</a:t>
            </a:r>
            <a:r>
              <a:rPr lang="en-US" sz="1400" dirty="0"/>
              <a:t> </a:t>
            </a:r>
            <a:r>
              <a:rPr lang="en-US" sz="1400" dirty="0" err="1"/>
              <a:t>konduktor</a:t>
            </a:r>
            <a:r>
              <a:rPr lang="en-US" sz="1400" dirty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aksesoris</a:t>
            </a:r>
            <a:r>
              <a:rPr lang="en-US" sz="1400" dirty="0" smtClean="0"/>
              <a:t> SUTET</a:t>
            </a:r>
            <a:endParaRPr lang="en-US" sz="1400" dirty="0"/>
          </a:p>
          <a:p>
            <a:pPr marL="1074738" indent="-363538"/>
            <a:endParaRPr lang="en-US" sz="1400" dirty="0"/>
          </a:p>
          <a:p>
            <a:pPr marL="368300" indent="0">
              <a:buNone/>
              <a:tabLst>
                <a:tab pos="711200" algn="l"/>
              </a:tabLst>
            </a:pPr>
            <a:r>
              <a:rPr lang="sv-SE" sz="1400" dirty="0" smtClean="0"/>
              <a:t>2</a:t>
            </a:r>
            <a:r>
              <a:rPr lang="sv-SE" sz="1400" dirty="0"/>
              <a:t>) </a:t>
            </a:r>
            <a:r>
              <a:rPr lang="sv-SE" sz="1400" dirty="0" smtClean="0"/>
              <a:t>	</a:t>
            </a:r>
            <a:r>
              <a:rPr lang="sv-SE" sz="1400" dirty="0" smtClean="0"/>
              <a:t>Pelaksana </a:t>
            </a:r>
            <a:r>
              <a:rPr lang="sv-SE" sz="1400" dirty="0"/>
              <a:t>madya pembangunan dan pemasangan SKTT </a:t>
            </a:r>
            <a:r>
              <a:rPr lang="sv-SE" sz="1400" dirty="0" smtClean="0"/>
              <a:t>dan/atau SKLT </a:t>
            </a:r>
            <a:endParaRPr lang="sv-SE" sz="1400" b="1" dirty="0"/>
          </a:p>
          <a:p>
            <a:pPr marL="64008" indent="0">
              <a:buNone/>
              <a:tabLst>
                <a:tab pos="685800" algn="l"/>
              </a:tabLst>
            </a:pPr>
            <a:r>
              <a:rPr lang="fi-FI" sz="1400" b="1" dirty="0" smtClean="0"/>
              <a:t>	</a:t>
            </a:r>
          </a:p>
          <a:p>
            <a:pPr marL="64008" indent="0">
              <a:buNone/>
              <a:tabLst>
                <a:tab pos="685800" algn="l"/>
              </a:tabLst>
            </a:pPr>
            <a:r>
              <a:rPr lang="sv-SE" sz="1400" b="1" dirty="0" smtClean="0"/>
              <a:t>	INTI</a:t>
            </a:r>
          </a:p>
          <a:p>
            <a:pPr marL="1074738" indent="-363538"/>
            <a:r>
              <a:rPr lang="en-US" sz="1400" dirty="0" smtClean="0"/>
              <a:t>D.35.122.02.010.1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err="1"/>
              <a:t>Melaksanakan</a:t>
            </a:r>
            <a:r>
              <a:rPr lang="en-US" sz="1400" dirty="0"/>
              <a:t> </a:t>
            </a:r>
            <a:r>
              <a:rPr lang="en-US" sz="1400" dirty="0" err="1" smtClean="0"/>
              <a:t>pembangunan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/>
              <a:t>pemasangan</a:t>
            </a:r>
            <a:r>
              <a:rPr lang="en-US" sz="1400" dirty="0"/>
              <a:t> </a:t>
            </a:r>
            <a:r>
              <a:rPr lang="en-US" sz="1400" dirty="0" err="1"/>
              <a:t>Jalur</a:t>
            </a:r>
            <a:r>
              <a:rPr lang="en-US" sz="1400" dirty="0"/>
              <a:t> </a:t>
            </a:r>
            <a:r>
              <a:rPr lang="en-US" sz="1400" dirty="0" smtClean="0"/>
              <a:t>SKTT</a:t>
            </a:r>
            <a:r>
              <a:rPr lang="en-US" sz="1400" dirty="0"/>
              <a:t>	</a:t>
            </a:r>
          </a:p>
          <a:p>
            <a:pPr marL="1074738" indent="-363538"/>
            <a:r>
              <a:rPr lang="en-US" sz="1400" dirty="0"/>
              <a:t>D.35.122.02.012.1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err="1"/>
              <a:t>Melaksanakan</a:t>
            </a:r>
            <a:r>
              <a:rPr lang="en-US" sz="1400" dirty="0"/>
              <a:t> </a:t>
            </a:r>
            <a:r>
              <a:rPr lang="en-US" sz="1400" dirty="0" err="1" smtClean="0"/>
              <a:t>pembangunan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/>
              <a:t>pemasangan</a:t>
            </a:r>
            <a:r>
              <a:rPr lang="en-US" sz="1400" dirty="0"/>
              <a:t> </a:t>
            </a:r>
            <a:r>
              <a:rPr lang="en-US" sz="1400" dirty="0" err="1" smtClean="0"/>
              <a:t>minyak</a:t>
            </a:r>
            <a:r>
              <a:rPr lang="en-US" sz="1400" dirty="0"/>
              <a:t> </a:t>
            </a:r>
            <a:r>
              <a:rPr lang="en-US" sz="1400" dirty="0" err="1"/>
              <a:t>insulasi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tangki</a:t>
            </a:r>
            <a:r>
              <a:rPr lang="en-US" sz="1400" dirty="0"/>
              <a:t> </a:t>
            </a:r>
            <a:r>
              <a:rPr lang="en-US" sz="1400" dirty="0" err="1" smtClean="0"/>
              <a:t>ekspansi</a:t>
            </a:r>
            <a:endParaRPr lang="en-US" sz="1400" dirty="0" smtClean="0"/>
          </a:p>
          <a:p>
            <a:pPr marL="1074738" indent="-363538"/>
            <a:r>
              <a:rPr lang="en-US" sz="1400" dirty="0"/>
              <a:t>D.35.122.02.013.1</a:t>
            </a:r>
          </a:p>
          <a:p>
            <a:pPr marL="711200" indent="0">
              <a:buNone/>
              <a:tabLst>
                <a:tab pos="1028700" algn="l"/>
              </a:tabLst>
            </a:pPr>
            <a:r>
              <a:rPr lang="en-US" sz="1400" dirty="0" smtClean="0"/>
              <a:t>	 </a:t>
            </a:r>
            <a:r>
              <a:rPr lang="en-US" sz="1400" dirty="0" err="1"/>
              <a:t>Melaksanakan</a:t>
            </a:r>
            <a:r>
              <a:rPr lang="en-US" sz="1400" dirty="0"/>
              <a:t> </a:t>
            </a:r>
            <a:r>
              <a:rPr lang="en-US" sz="1400" dirty="0" err="1" smtClean="0"/>
              <a:t>pembangunan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cross bounding</a:t>
            </a:r>
            <a:r>
              <a:rPr lang="en-US" sz="1400" dirty="0"/>
              <a:t>, sealing end </a:t>
            </a:r>
            <a:r>
              <a:rPr lang="en-US" sz="1400" dirty="0" err="1"/>
              <a:t>dan</a:t>
            </a: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 smtClean="0"/>
              <a:t>	</a:t>
            </a:r>
            <a:r>
              <a:rPr lang="en-US" sz="1400" dirty="0" err="1" smtClean="0"/>
              <a:t>sambungan</a:t>
            </a:r>
            <a:r>
              <a:rPr lang="en-US" sz="1400" dirty="0" smtClean="0"/>
              <a:t> </a:t>
            </a:r>
            <a:r>
              <a:rPr lang="en-US" sz="1400" dirty="0"/>
              <a:t>SKTT 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PENGAWASAN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6446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711200" indent="0">
              <a:buNone/>
            </a:pPr>
            <a:r>
              <a:rPr lang="en-US" sz="1400" b="1" dirty="0" smtClean="0"/>
              <a:t>PILIHAN (</a:t>
            </a:r>
            <a:r>
              <a:rPr lang="en-US" sz="1400" b="1" dirty="0" err="1" smtClean="0"/>
              <a:t>Pilih</a:t>
            </a:r>
            <a:r>
              <a:rPr lang="en-US" sz="1400" b="1" dirty="0" smtClean="0"/>
              <a:t> 2 </a:t>
            </a:r>
            <a:r>
              <a:rPr lang="en-US" sz="1400" b="1" dirty="0" err="1" smtClean="0"/>
              <a:t>saja</a:t>
            </a:r>
            <a:r>
              <a:rPr lang="en-US" sz="1400" b="1" dirty="0" smtClean="0"/>
              <a:t>)</a:t>
            </a:r>
          </a:p>
          <a:p>
            <a:pPr marL="1074738" indent="-363538"/>
            <a:r>
              <a:rPr lang="sv-SE" sz="1400" dirty="0"/>
              <a:t>D.35.122.02.011.1</a:t>
            </a:r>
            <a:endParaRPr lang="sv-SE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 smtClean="0"/>
              <a:t>	Melaksanakan pembangunan dan </a:t>
            </a:r>
            <a:r>
              <a:rPr lang="sv-SE" sz="1400" dirty="0"/>
              <a:t>pemasangan Jalur SKLT</a:t>
            </a:r>
            <a:r>
              <a:rPr lang="sv-SE" sz="1400" dirty="0"/>
              <a:t>	</a:t>
            </a:r>
            <a:endParaRPr lang="sv-SE" sz="1400" dirty="0" smtClean="0"/>
          </a:p>
          <a:p>
            <a:pPr marL="1074738" indent="-363538"/>
            <a:r>
              <a:rPr lang="sv-SE" sz="1400" dirty="0"/>
              <a:t>D.35.122.02.014.1 </a:t>
            </a:r>
            <a:endParaRPr lang="sv-SE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 smtClean="0"/>
              <a:t>	Melaksanakan pembangunan dan pemasangan cross bounding</a:t>
            </a:r>
            <a:r>
              <a:rPr lang="sv-SE" sz="1400" dirty="0"/>
              <a:t>, sealing end dan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 smtClean="0"/>
              <a:t>	sambungan </a:t>
            </a:r>
            <a:r>
              <a:rPr lang="sv-SE" sz="1400" dirty="0"/>
              <a:t>SKLT</a:t>
            </a:r>
            <a:r>
              <a:rPr lang="sv-SE" sz="1400" dirty="0"/>
              <a:t>	</a:t>
            </a:r>
          </a:p>
          <a:p>
            <a:pPr marL="1074738" indent="-363538"/>
            <a:r>
              <a:rPr lang="en-US" sz="1400" dirty="0"/>
              <a:t>D.35.122.02.015.1</a:t>
            </a:r>
            <a:r>
              <a:rPr lang="en-US" sz="1400" dirty="0"/>
              <a:t>	</a:t>
            </a:r>
            <a:endParaRPr lang="en-US" sz="1400" dirty="0" smtClean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err="1"/>
              <a:t>Melaksanakan</a:t>
            </a:r>
            <a:r>
              <a:rPr lang="en-US" sz="1400" dirty="0"/>
              <a:t> </a:t>
            </a:r>
            <a:r>
              <a:rPr lang="en-US" sz="1400" dirty="0" err="1" smtClean="0"/>
              <a:t>pembangunan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/>
              <a:t>pemasangan</a:t>
            </a:r>
            <a:r>
              <a:rPr lang="en-US" sz="1400" dirty="0"/>
              <a:t> </a:t>
            </a:r>
            <a:r>
              <a:rPr lang="en-US" sz="1400" dirty="0" err="1" smtClean="0"/>
              <a:t>proteksi</a:t>
            </a:r>
            <a:r>
              <a:rPr lang="en-US" sz="1400" dirty="0" smtClean="0"/>
              <a:t> </a:t>
            </a:r>
            <a:r>
              <a:rPr lang="en-US" sz="1400" dirty="0" err="1" smtClean="0"/>
              <a:t>minyak</a:t>
            </a:r>
            <a:r>
              <a:rPr lang="en-US" sz="1400" dirty="0" smtClean="0"/>
              <a:t> </a:t>
            </a:r>
            <a:r>
              <a:rPr lang="en-US" sz="1400" dirty="0" err="1"/>
              <a:t>kabel</a:t>
            </a:r>
            <a:r>
              <a:rPr lang="en-US" sz="1400" dirty="0"/>
              <a:t> SKLT</a:t>
            </a:r>
            <a:endParaRPr lang="en-US" sz="1400" dirty="0" smtClean="0"/>
          </a:p>
          <a:p>
            <a:pPr marL="1074738" indent="-363538"/>
            <a:r>
              <a:rPr lang="en-US" sz="1400" dirty="0"/>
              <a:t>D.35.122.02.016.1	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err="1"/>
              <a:t>Melaksanakan</a:t>
            </a:r>
            <a:r>
              <a:rPr lang="en-US" sz="1400" dirty="0"/>
              <a:t> </a:t>
            </a:r>
            <a:r>
              <a:rPr lang="en-US" sz="1400" dirty="0" err="1" smtClean="0"/>
              <a:t>pembangunan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/>
              <a:t>pemasangan</a:t>
            </a:r>
            <a:r>
              <a:rPr lang="en-US" sz="1400" dirty="0"/>
              <a:t> </a:t>
            </a:r>
            <a:r>
              <a:rPr lang="en-US" sz="1400" dirty="0" err="1" smtClean="0"/>
              <a:t>proteksi</a:t>
            </a:r>
            <a:r>
              <a:rPr lang="en-US" sz="1400" dirty="0" smtClean="0"/>
              <a:t> </a:t>
            </a:r>
            <a:r>
              <a:rPr lang="en-US" sz="1400" dirty="0" err="1" smtClean="0"/>
              <a:t>minyak</a:t>
            </a:r>
            <a:r>
              <a:rPr lang="en-US" sz="1400" dirty="0" smtClean="0"/>
              <a:t> </a:t>
            </a:r>
            <a:r>
              <a:rPr lang="en-US" sz="1400" dirty="0" err="1"/>
              <a:t>kabel</a:t>
            </a:r>
            <a:r>
              <a:rPr lang="en-US" sz="1400" dirty="0"/>
              <a:t> </a:t>
            </a:r>
            <a:r>
              <a:rPr lang="en-US" sz="1400" dirty="0" smtClean="0"/>
              <a:t>SKTT</a:t>
            </a:r>
          </a:p>
          <a:p>
            <a:pPr marL="57150" indent="0">
              <a:buNone/>
              <a:tabLst>
                <a:tab pos="1085850" algn="l"/>
              </a:tabLst>
            </a:pPr>
            <a:r>
              <a:rPr lang="en-US" sz="1400" b="1" dirty="0" smtClean="0"/>
              <a:t>LEVEL 2</a:t>
            </a:r>
            <a:endParaRPr lang="en-US" sz="1400" b="1" dirty="0"/>
          </a:p>
          <a:p>
            <a:pPr marL="64008" indent="0">
              <a:buNone/>
              <a:tabLst>
                <a:tab pos="342900" algn="l"/>
              </a:tabLst>
            </a:pPr>
            <a:r>
              <a:rPr lang="fi-FI" sz="1400" b="1" dirty="0" smtClean="0"/>
              <a:t>2. </a:t>
            </a:r>
            <a:r>
              <a:rPr lang="fi-FI" sz="1400" b="1" dirty="0" smtClean="0"/>
              <a:t>	</a:t>
            </a:r>
            <a:r>
              <a:rPr lang="fi-FI" sz="1400" b="1" dirty="0" smtClean="0"/>
              <a:t>Pelaksana </a:t>
            </a:r>
            <a:r>
              <a:rPr lang="fi-FI" sz="1400" b="1" dirty="0"/>
              <a:t>Madya Pembangunan dan Pemasangan Gardu Induk</a:t>
            </a:r>
          </a:p>
          <a:p>
            <a:pPr marL="64008" indent="0">
              <a:buNone/>
              <a:tabLst>
                <a:tab pos="342900" algn="l"/>
              </a:tabLst>
            </a:pPr>
            <a:r>
              <a:rPr lang="fi-FI" sz="1400" b="1" dirty="0" smtClean="0"/>
              <a:t>	D.35.122.01.KUALIFIKASI.2.TRAGID</a:t>
            </a:r>
          </a:p>
          <a:p>
            <a:pPr marL="64008" indent="0">
              <a:buNone/>
              <a:tabLst>
                <a:tab pos="342900" algn="l"/>
              </a:tabLst>
            </a:pPr>
            <a:r>
              <a:rPr lang="fi-FI" sz="1400" dirty="0"/>
              <a:t>	 </a:t>
            </a:r>
            <a:r>
              <a:rPr lang="fi-FI" sz="1400" dirty="0" smtClean="0"/>
              <a:t>1) Pelaksana </a:t>
            </a:r>
            <a:r>
              <a:rPr lang="fi-FI" sz="1400" dirty="0"/>
              <a:t>madya pembangunan dan pemasangan GI </a:t>
            </a:r>
            <a:r>
              <a:rPr lang="fi-FI" sz="1400" dirty="0" smtClean="0"/>
              <a:t>dan/atau GITET</a:t>
            </a:r>
            <a:endParaRPr lang="fi-FI" sz="1400" dirty="0"/>
          </a:p>
          <a:p>
            <a:pPr marL="1074738" indent="-363538">
              <a:spcBef>
                <a:spcPts val="0"/>
              </a:spcBef>
              <a:buNone/>
            </a:pPr>
            <a:endParaRPr lang="sv-SE" sz="1400" b="1" dirty="0" smtClean="0"/>
          </a:p>
          <a:p>
            <a:pPr marL="1074738" indent="-363538">
              <a:spcBef>
                <a:spcPts val="0"/>
              </a:spcBef>
              <a:buNone/>
            </a:pPr>
            <a:r>
              <a:rPr lang="sv-SE" sz="1400" b="1" dirty="0" smtClean="0"/>
              <a:t>INTI</a:t>
            </a:r>
            <a:endParaRPr lang="sv-SE" sz="1400" b="1" dirty="0"/>
          </a:p>
          <a:p>
            <a:pPr marL="1074738" indent="-363538"/>
            <a:r>
              <a:rPr lang="en-US" sz="1400" dirty="0"/>
              <a:t>D.35.122.03.037.1</a:t>
            </a: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 </a:t>
            </a:r>
            <a:r>
              <a:rPr lang="en-US" sz="1400" dirty="0" err="1"/>
              <a:t>Melaksanakan</a:t>
            </a:r>
            <a:r>
              <a:rPr lang="en-US" sz="1400" dirty="0"/>
              <a:t> </a:t>
            </a:r>
            <a:r>
              <a:rPr lang="en-US" sz="1400" dirty="0" err="1" smtClean="0"/>
              <a:t>pembangunan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/>
              <a:t>pemasangan</a:t>
            </a:r>
            <a:r>
              <a:rPr lang="en-US" sz="1400" dirty="0"/>
              <a:t> </a:t>
            </a:r>
            <a:r>
              <a:rPr lang="en-US" sz="1400" dirty="0" err="1" smtClean="0"/>
              <a:t>peralatan</a:t>
            </a:r>
            <a:r>
              <a:rPr lang="en-US" sz="1400" dirty="0" smtClean="0"/>
              <a:t> </a:t>
            </a:r>
            <a:r>
              <a:rPr lang="en-US" sz="1400" dirty="0" err="1" smtClean="0"/>
              <a:t>gardu</a:t>
            </a:r>
            <a:r>
              <a:rPr lang="en-US" sz="1400" dirty="0" smtClean="0"/>
              <a:t> </a:t>
            </a:r>
            <a:r>
              <a:rPr lang="en-US" sz="1400" dirty="0" err="1"/>
              <a:t>induk</a:t>
            </a:r>
            <a:endParaRPr lang="en-US" sz="1400" dirty="0" smtClean="0"/>
          </a:p>
          <a:p>
            <a:pPr marL="64008" indent="0">
              <a:buNone/>
            </a:pPr>
            <a:endParaRPr lang="en-US" sz="1400" b="1" dirty="0" smtClean="0"/>
          </a:p>
          <a:p>
            <a:pPr marL="1074738" indent="-363538"/>
            <a:endParaRPr lang="en-US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PENGAWASAN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71501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5040560"/>
          </a:xfrm>
        </p:spPr>
        <p:txBody>
          <a:bodyPr>
            <a:noAutofit/>
          </a:bodyPr>
          <a:lstStyle/>
          <a:p>
            <a:pPr marL="1074738" indent="-363538"/>
            <a:r>
              <a:rPr lang="sv-SE" sz="1400" dirty="0"/>
              <a:t>D.35.122.03.040.1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Melaksanakan </a:t>
            </a:r>
            <a:r>
              <a:rPr lang="sv-SE" sz="1400" dirty="0" smtClean="0"/>
              <a:t>pembangunan dan </a:t>
            </a:r>
            <a:r>
              <a:rPr lang="sv-SE" sz="1400" dirty="0"/>
              <a:t>pemasangan </a:t>
            </a:r>
            <a:r>
              <a:rPr lang="sv-SE" sz="1400" dirty="0" smtClean="0"/>
              <a:t>proteksi internal transformator</a:t>
            </a:r>
            <a:r>
              <a:rPr lang="sv-SE" sz="1400" dirty="0"/>
              <a:t>	</a:t>
            </a:r>
          </a:p>
          <a:p>
            <a:pPr marL="711200" indent="0">
              <a:buNone/>
            </a:pPr>
            <a:r>
              <a:rPr lang="en-US" sz="1400" b="1" dirty="0" smtClean="0"/>
              <a:t>PILIHAN </a:t>
            </a:r>
            <a:r>
              <a:rPr lang="en-US" sz="1400" b="1" dirty="0"/>
              <a:t>(</a:t>
            </a:r>
            <a:r>
              <a:rPr lang="en-US" sz="1400" b="1" dirty="0" err="1"/>
              <a:t>Pilih</a:t>
            </a:r>
            <a:r>
              <a:rPr lang="en-US" sz="1400" b="1" dirty="0"/>
              <a:t> 2 </a:t>
            </a:r>
            <a:r>
              <a:rPr lang="en-US" sz="1400" b="1" dirty="0" err="1"/>
              <a:t>saja</a:t>
            </a:r>
            <a:r>
              <a:rPr lang="en-US" sz="1400" b="1" dirty="0"/>
              <a:t>)</a:t>
            </a:r>
          </a:p>
          <a:p>
            <a:pPr marL="1074738" indent="-363538"/>
            <a:r>
              <a:rPr lang="sv-SE" sz="1400" dirty="0"/>
              <a:t>D.35.122.03.038.1 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Melaksanakan </a:t>
            </a:r>
            <a:r>
              <a:rPr lang="sv-SE" sz="1400" dirty="0" smtClean="0"/>
              <a:t>pembangunan dan </a:t>
            </a:r>
            <a:r>
              <a:rPr lang="sv-SE" sz="1400" dirty="0"/>
              <a:t>pemasangan kumparan, </a:t>
            </a:r>
            <a:r>
              <a:rPr lang="sv-SE" sz="1400" dirty="0" smtClean="0"/>
              <a:t>inti besi </a:t>
            </a:r>
            <a:r>
              <a:rPr lang="sv-SE" sz="1400" dirty="0"/>
              <a:t>dan alat </a:t>
            </a:r>
            <a:r>
              <a:rPr lang="sv-SE" sz="1400" dirty="0" smtClean="0"/>
              <a:t>	bantunya pada transformator</a:t>
            </a:r>
            <a:r>
              <a:rPr lang="sv-SE" sz="1400" dirty="0"/>
              <a:t>	</a:t>
            </a:r>
          </a:p>
          <a:p>
            <a:pPr marL="1074738" indent="-363538"/>
            <a:r>
              <a:rPr lang="sv-SE" sz="1400" dirty="0"/>
              <a:t>D.35.122.03.039.1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Melaksanakan </a:t>
            </a:r>
            <a:r>
              <a:rPr lang="sv-SE" sz="1400" dirty="0" smtClean="0"/>
              <a:t>pembangunan dan </a:t>
            </a:r>
            <a:r>
              <a:rPr lang="sv-SE" sz="1400" dirty="0"/>
              <a:t>pemasangan media </a:t>
            </a:r>
            <a:r>
              <a:rPr lang="sv-SE" sz="1400" dirty="0" smtClean="0"/>
              <a:t>insulasi transformator</a:t>
            </a:r>
            <a:r>
              <a:rPr lang="sv-SE" sz="1400" dirty="0"/>
              <a:t>	</a:t>
            </a:r>
          </a:p>
          <a:p>
            <a:pPr marL="1074738" indent="-363538"/>
            <a:r>
              <a:rPr lang="en-US" sz="1400" dirty="0"/>
              <a:t>D.35.122.03.041.1	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err="1"/>
              <a:t>Melaksanakan</a:t>
            </a:r>
            <a:r>
              <a:rPr lang="en-US" sz="1400" dirty="0"/>
              <a:t> </a:t>
            </a:r>
            <a:r>
              <a:rPr lang="en-US" sz="1400" dirty="0" err="1" smtClean="0"/>
              <a:t>pembangunan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/>
              <a:t>pemasangan</a:t>
            </a:r>
            <a:r>
              <a:rPr lang="en-US" sz="1400" dirty="0"/>
              <a:t> </a:t>
            </a:r>
            <a:r>
              <a:rPr lang="en-US" sz="1400" dirty="0" err="1"/>
              <a:t>proteksi</a:t>
            </a:r>
            <a:r>
              <a:rPr lang="en-US" sz="1400" dirty="0"/>
              <a:t> bay </a:t>
            </a:r>
            <a:r>
              <a:rPr lang="en-US" sz="1400" dirty="0" err="1"/>
              <a:t>transformator</a:t>
            </a:r>
            <a:r>
              <a:rPr lang="en-US" sz="1400" dirty="0"/>
              <a:t> </a:t>
            </a:r>
            <a:endParaRPr lang="en-US" sz="1400" dirty="0" smtClean="0"/>
          </a:p>
          <a:p>
            <a:pPr marL="711200" indent="0">
              <a:buNone/>
              <a:tabLst>
                <a:tab pos="1085850" algn="l"/>
              </a:tabLst>
            </a:pPr>
            <a:endParaRPr lang="fi-FI" sz="1400" dirty="0" smtClean="0"/>
          </a:p>
          <a:p>
            <a:pPr marL="711200" indent="0">
              <a:buNone/>
              <a:tabLst>
                <a:tab pos="1085850" algn="l"/>
              </a:tabLst>
            </a:pPr>
            <a:r>
              <a:rPr lang="fi-FI" sz="1400" dirty="0" smtClean="0"/>
              <a:t>2</a:t>
            </a:r>
            <a:r>
              <a:rPr lang="fi-FI" sz="1400" dirty="0"/>
              <a:t>) Pelaksana madya pembangunan dan pemasangan </a:t>
            </a:r>
            <a:r>
              <a:rPr lang="fi-FI" sz="1400" dirty="0" smtClean="0"/>
              <a:t>Switchgear</a:t>
            </a:r>
          </a:p>
          <a:p>
            <a:pPr marL="711200" indent="0">
              <a:buNone/>
            </a:pPr>
            <a:r>
              <a:rPr lang="en-US" sz="1400" b="1" dirty="0" smtClean="0"/>
              <a:t>INTI</a:t>
            </a:r>
            <a:endParaRPr lang="en-US" sz="1400" b="1" dirty="0"/>
          </a:p>
          <a:p>
            <a:pPr marL="1074738" indent="-363538"/>
            <a:r>
              <a:rPr lang="sv-SE" sz="1400" dirty="0"/>
              <a:t>D.35.122.03.045.1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Melaksanakan </a:t>
            </a:r>
            <a:r>
              <a:rPr lang="sv-SE" sz="1400" dirty="0" smtClean="0"/>
              <a:t>pembangunan dan </a:t>
            </a:r>
            <a:r>
              <a:rPr lang="sv-SE" sz="1400" dirty="0"/>
              <a:t>pemasangan </a:t>
            </a:r>
            <a:r>
              <a:rPr lang="sv-SE" sz="1400" dirty="0" smtClean="0"/>
              <a:t>proteksi switchgear</a:t>
            </a:r>
            <a:r>
              <a:rPr lang="sv-SE" sz="1400" dirty="0"/>
              <a:t>	</a:t>
            </a:r>
          </a:p>
          <a:p>
            <a:pPr marL="1074738" indent="-363538"/>
            <a:r>
              <a:rPr lang="sv-SE" sz="1400" dirty="0"/>
              <a:t>D.35.122.03.042.1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Melaksanakan </a:t>
            </a:r>
            <a:r>
              <a:rPr lang="sv-SE" sz="1400" dirty="0" smtClean="0"/>
              <a:t>pembangunan dan </a:t>
            </a:r>
            <a:r>
              <a:rPr lang="sv-SE" sz="1400" dirty="0"/>
              <a:t>pemasangan </a:t>
            </a:r>
            <a:r>
              <a:rPr lang="sv-SE" sz="1400" dirty="0" smtClean="0"/>
              <a:t>peralatan pemutus </a:t>
            </a:r>
            <a:r>
              <a:rPr lang="sv-SE" sz="1400" dirty="0"/>
              <a:t>daya	</a:t>
            </a:r>
          </a:p>
          <a:p>
            <a:pPr marL="711200" indent="0">
              <a:buNone/>
              <a:tabLst>
                <a:tab pos="1085850" algn="l"/>
              </a:tabLst>
            </a:pPr>
            <a:endParaRPr lang="fi-FI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en-US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en-US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PENGAWASAN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8057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24744"/>
            <a:ext cx="8784976" cy="5040560"/>
          </a:xfrm>
        </p:spPr>
        <p:txBody>
          <a:bodyPr>
            <a:noAutofit/>
          </a:bodyPr>
          <a:lstStyle/>
          <a:p>
            <a:pPr marL="711200" indent="0">
              <a:buNone/>
            </a:pPr>
            <a:r>
              <a:rPr lang="en-US" sz="1400" b="1" dirty="0" smtClean="0"/>
              <a:t>PILIHAN (</a:t>
            </a:r>
            <a:r>
              <a:rPr lang="en-US" sz="1400" b="1" dirty="0" err="1" smtClean="0"/>
              <a:t>Pilih</a:t>
            </a:r>
            <a:r>
              <a:rPr lang="en-US" sz="1400" b="1" dirty="0" smtClean="0"/>
              <a:t> 1 </a:t>
            </a:r>
            <a:r>
              <a:rPr lang="en-US" sz="1400" b="1" dirty="0" err="1" smtClean="0"/>
              <a:t>saja</a:t>
            </a:r>
            <a:r>
              <a:rPr lang="en-US" sz="1400" b="1" dirty="0" smtClean="0"/>
              <a:t>)</a:t>
            </a:r>
          </a:p>
          <a:p>
            <a:pPr marL="1074738" indent="-363538"/>
            <a:r>
              <a:rPr lang="sv-SE" sz="1400" dirty="0" smtClean="0"/>
              <a:t>D.35.122.03.043.1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 smtClean="0"/>
              <a:t>	</a:t>
            </a:r>
            <a:r>
              <a:rPr lang="fi-FI" sz="1400" dirty="0" smtClean="0"/>
              <a:t>Melaksanakan pembangunan dan pemasangan peralatan pemisah</a:t>
            </a:r>
            <a:r>
              <a:rPr lang="sv-SE" sz="1400" dirty="0" smtClean="0"/>
              <a:t>	</a:t>
            </a:r>
          </a:p>
          <a:p>
            <a:pPr marL="1074738" indent="-363538"/>
            <a:r>
              <a:rPr lang="sv-SE" sz="1400" dirty="0" smtClean="0"/>
              <a:t>D.35.122.03.044.1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 smtClean="0"/>
              <a:t>	Melaksanakan pembangunan dan pemasangan transformator auxilliary	</a:t>
            </a:r>
          </a:p>
          <a:p>
            <a:pPr marL="711200" indent="0">
              <a:buNone/>
              <a:tabLst>
                <a:tab pos="1085850" algn="l"/>
              </a:tabLst>
            </a:pPr>
            <a:endParaRPr lang="fi-FI" sz="1400" dirty="0" smtClean="0"/>
          </a:p>
          <a:p>
            <a:pPr marL="711200" indent="0">
              <a:buNone/>
              <a:tabLst>
                <a:tab pos="1085850" algn="l"/>
              </a:tabLst>
            </a:pPr>
            <a:r>
              <a:rPr lang="fi-FI" sz="1400" dirty="0" smtClean="0"/>
              <a:t>3) Pelaksana madya pembangunan dan pemasangan Common Facility</a:t>
            </a:r>
          </a:p>
          <a:p>
            <a:pPr marL="711200" indent="0">
              <a:buNone/>
            </a:pPr>
            <a:r>
              <a:rPr lang="en-US" sz="1400" b="1" dirty="0" smtClean="0"/>
              <a:t>INTI</a:t>
            </a:r>
          </a:p>
          <a:p>
            <a:pPr marL="1074738" indent="-363538"/>
            <a:r>
              <a:rPr lang="sv-SE" sz="1400" dirty="0" smtClean="0"/>
              <a:t>D.35.122.03.046.1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 smtClean="0"/>
              <a:t>	Melaksanakan pembangunan dan pemasangan common facility gardu induk	</a:t>
            </a:r>
          </a:p>
          <a:p>
            <a:pPr marL="1074738" indent="-363538"/>
            <a:r>
              <a:rPr lang="sv-SE" sz="1400" dirty="0" smtClean="0"/>
              <a:t>D.35.122.03.047.1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 smtClean="0"/>
              <a:t>	Melaksanakan pembangunan dan pemasangan SCADA/TEL	</a:t>
            </a:r>
          </a:p>
          <a:p>
            <a:pPr marL="57150" indent="0">
              <a:buNone/>
              <a:tabLst>
                <a:tab pos="1085850" algn="l"/>
              </a:tabLst>
            </a:pPr>
            <a:r>
              <a:rPr lang="en-US" sz="1400" b="1" dirty="0" smtClean="0"/>
              <a:t>LEVEL 3</a:t>
            </a:r>
          </a:p>
          <a:p>
            <a:pPr marL="64008" indent="0">
              <a:buNone/>
              <a:tabLst>
                <a:tab pos="342900" algn="l"/>
              </a:tabLst>
            </a:pPr>
            <a:r>
              <a:rPr lang="fi-FI" sz="1400" b="1" dirty="0" smtClean="0"/>
              <a:t>1. 	Pelaksana Utama Pembangunan dan Pemasangan Jaringan Transmisi </a:t>
            </a:r>
          </a:p>
          <a:p>
            <a:pPr marL="64008" indent="0">
              <a:buNone/>
              <a:tabLst>
                <a:tab pos="342900" algn="l"/>
              </a:tabLst>
            </a:pPr>
            <a:r>
              <a:rPr lang="fi-FI" sz="1400" b="1" dirty="0" smtClean="0"/>
              <a:t>	D.35.122.01.KUALIFIKASI.3.TRAJAR </a:t>
            </a:r>
            <a:r>
              <a:rPr lang="fi-FI" sz="1400" dirty="0" smtClean="0"/>
              <a:t>	</a:t>
            </a:r>
          </a:p>
          <a:p>
            <a:pPr marL="64008" indent="0">
              <a:buNone/>
              <a:tabLst>
                <a:tab pos="342900" algn="l"/>
                <a:tab pos="685800" algn="l"/>
              </a:tabLst>
            </a:pPr>
            <a:r>
              <a:rPr lang="fi-FI" sz="1400" dirty="0" smtClean="0"/>
              <a:t>	 	1)  Kepala regu pembangunan dan pemasangan SUTT dan/atau SUTET</a:t>
            </a:r>
            <a:endParaRPr lang="sv-SE" sz="1400" b="1" dirty="0" smtClean="0"/>
          </a:p>
          <a:p>
            <a:pPr marL="1074738" indent="-363538">
              <a:spcBef>
                <a:spcPts val="0"/>
              </a:spcBef>
              <a:buNone/>
            </a:pPr>
            <a:r>
              <a:rPr lang="sv-SE" sz="1400" b="1" dirty="0" smtClean="0"/>
              <a:t>INTI</a:t>
            </a:r>
          </a:p>
          <a:p>
            <a:pPr marL="1074738" indent="-363538"/>
            <a:r>
              <a:rPr lang="en-US" sz="1400" dirty="0" smtClean="0"/>
              <a:t>D.35.122.00.002.1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 smtClean="0"/>
              <a:t>	 </a:t>
            </a:r>
            <a:r>
              <a:rPr lang="en-US" sz="1400" dirty="0" err="1" smtClean="0"/>
              <a:t>Mengkoordinir</a:t>
            </a:r>
            <a:r>
              <a:rPr lang="en-US" sz="1400" dirty="0" smtClean="0"/>
              <a:t> </a:t>
            </a:r>
            <a:r>
              <a:rPr lang="en-US" sz="1400" dirty="0" err="1" smtClean="0"/>
              <a:t>pekerjaan</a:t>
            </a:r>
            <a:r>
              <a:rPr lang="en-US" sz="1400" dirty="0" smtClean="0"/>
              <a:t> </a:t>
            </a:r>
            <a:r>
              <a:rPr lang="en-US" sz="1400" dirty="0" err="1" smtClean="0"/>
              <a:t>pembangunan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 smtClean="0"/>
              <a:t>	</a:t>
            </a:r>
            <a:r>
              <a:rPr lang="en-US" sz="1400" dirty="0" err="1" smtClean="0"/>
              <a:t>Transmisi</a:t>
            </a:r>
            <a:r>
              <a:rPr lang="en-US" sz="1400" dirty="0" smtClean="0"/>
              <a:t> Tenaga </a:t>
            </a:r>
            <a:r>
              <a:rPr lang="en-US" sz="1400" dirty="0" err="1" smtClean="0"/>
              <a:t>Listrik</a:t>
            </a:r>
            <a:endParaRPr lang="en-US" sz="1400" dirty="0" smtClean="0"/>
          </a:p>
          <a:p>
            <a:pPr marL="711200" indent="0">
              <a:buNone/>
              <a:tabLst>
                <a:tab pos="1085850" algn="l"/>
              </a:tabLst>
            </a:pPr>
            <a:endParaRPr lang="sv-SE" sz="1400" dirty="0" smtClean="0"/>
          </a:p>
          <a:p>
            <a:pPr marL="711200" indent="0">
              <a:buNone/>
              <a:tabLst>
                <a:tab pos="1085850" algn="l"/>
              </a:tabLst>
            </a:pPr>
            <a:endParaRPr lang="sv-SE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PENGAWASAN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41997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57284"/>
            <a:ext cx="8784976" cy="5040560"/>
          </a:xfrm>
        </p:spPr>
        <p:txBody>
          <a:bodyPr>
            <a:noAutofit/>
          </a:bodyPr>
          <a:lstStyle/>
          <a:p>
            <a:pPr marL="711200" indent="0">
              <a:buNone/>
            </a:pPr>
            <a:r>
              <a:rPr lang="en-US" sz="1400" b="1" dirty="0"/>
              <a:t>PILIHAN (</a:t>
            </a:r>
            <a:r>
              <a:rPr lang="en-US" sz="1400" b="1" dirty="0" err="1"/>
              <a:t>Pilih</a:t>
            </a:r>
            <a:r>
              <a:rPr lang="en-US" sz="1400" b="1" dirty="0"/>
              <a:t> 3</a:t>
            </a:r>
            <a:r>
              <a:rPr lang="en-US" sz="1400" b="1" dirty="0" smtClean="0"/>
              <a:t> </a:t>
            </a:r>
            <a:r>
              <a:rPr lang="en-US" sz="1400" b="1" dirty="0" err="1"/>
              <a:t>saja</a:t>
            </a:r>
            <a:r>
              <a:rPr lang="en-US" sz="1400" b="1" dirty="0"/>
              <a:t>)</a:t>
            </a:r>
          </a:p>
          <a:p>
            <a:pPr marL="1074738" indent="-363538"/>
            <a:r>
              <a:rPr lang="sv-SE" sz="1400" dirty="0"/>
              <a:t>D.35.122.02.017.1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fi-FI" sz="1400" dirty="0" smtClean="0"/>
              <a:t>Mengkoordinir pekerjaan</a:t>
            </a:r>
            <a:r>
              <a:rPr lang="sv-SE" sz="1400" dirty="0" smtClean="0"/>
              <a:t> </a:t>
            </a:r>
            <a:r>
              <a:rPr lang="sv-SE" sz="1400" dirty="0"/>
              <a:t>pembangunan dan </a:t>
            </a:r>
            <a:r>
              <a:rPr lang="sv-SE" sz="1400" dirty="0" smtClean="0"/>
              <a:t>pemasangan pondasi </a:t>
            </a:r>
            <a:r>
              <a:rPr lang="sv-SE" sz="1400" dirty="0"/>
              <a:t>dan tiang SUTT</a:t>
            </a:r>
          </a:p>
          <a:p>
            <a:pPr marL="1074738" indent="-363538"/>
            <a:r>
              <a:rPr lang="sv-SE" sz="1400" dirty="0"/>
              <a:t>D.35.122.02.019.1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Mengkoordinir </a:t>
            </a:r>
            <a:r>
              <a:rPr lang="sv-SE" sz="1400" dirty="0" smtClean="0"/>
              <a:t>pekerjaan pembangunan </a:t>
            </a:r>
            <a:r>
              <a:rPr lang="sv-SE" sz="1400" dirty="0"/>
              <a:t>dan </a:t>
            </a:r>
            <a:r>
              <a:rPr lang="sv-SE" sz="1400" dirty="0" smtClean="0"/>
              <a:t>pemasangan konduktor </a:t>
            </a:r>
            <a:r>
              <a:rPr lang="sv-SE" sz="1400" dirty="0"/>
              <a:t>dan aksesoris </a:t>
            </a:r>
            <a:r>
              <a:rPr lang="sv-SE" sz="1400" dirty="0" smtClean="0"/>
              <a:t>	SUTT</a:t>
            </a:r>
            <a:r>
              <a:rPr lang="sv-SE" sz="1400" dirty="0"/>
              <a:t>	</a:t>
            </a:r>
            <a:endParaRPr lang="sv-SE" sz="1400" dirty="0" smtClean="0"/>
          </a:p>
          <a:p>
            <a:pPr marL="1074738" indent="-363538"/>
            <a:r>
              <a:rPr lang="sv-SE" sz="1400" dirty="0"/>
              <a:t>D.35.122.02.018.1 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fi-FI" sz="1400" dirty="0"/>
              <a:t>Mengkoordinir </a:t>
            </a:r>
            <a:r>
              <a:rPr lang="fi-FI" sz="1400" dirty="0" smtClean="0"/>
              <a:t>pekerjaan pembangunan </a:t>
            </a:r>
            <a:r>
              <a:rPr lang="fi-FI" sz="1400" dirty="0"/>
              <a:t>dan </a:t>
            </a:r>
            <a:r>
              <a:rPr lang="fi-FI" sz="1400" dirty="0" smtClean="0"/>
              <a:t>pemasangan pondasi </a:t>
            </a:r>
            <a:r>
              <a:rPr lang="fi-FI" sz="1400" dirty="0"/>
              <a:t>dan tiang SUTET</a:t>
            </a:r>
            <a:endParaRPr lang="sv-SE" sz="1400" dirty="0"/>
          </a:p>
          <a:p>
            <a:pPr marL="1074738" indent="-363538"/>
            <a:r>
              <a:rPr lang="sv-SE" sz="1400" dirty="0"/>
              <a:t>D.35.122.02.020.1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Mengkoordinir </a:t>
            </a:r>
            <a:r>
              <a:rPr lang="sv-SE" sz="1400" dirty="0" smtClean="0"/>
              <a:t>pekerjaan pembangunan </a:t>
            </a:r>
            <a:r>
              <a:rPr lang="sv-SE" sz="1400" dirty="0"/>
              <a:t>dan </a:t>
            </a:r>
            <a:r>
              <a:rPr lang="sv-SE" sz="1400" dirty="0" smtClean="0"/>
              <a:t>pemasangan konduktor </a:t>
            </a:r>
            <a:r>
              <a:rPr lang="sv-SE" sz="1400" dirty="0"/>
              <a:t>dan aksesoris </a:t>
            </a:r>
            <a:r>
              <a:rPr lang="sv-SE" sz="1400" dirty="0" smtClean="0"/>
              <a:t>	SUTET</a:t>
            </a:r>
            <a:r>
              <a:rPr lang="sv-SE" sz="1400" dirty="0"/>
              <a:t>	</a:t>
            </a:r>
            <a:endParaRPr lang="fi-FI" sz="1400" dirty="0"/>
          </a:p>
          <a:p>
            <a:pPr marL="711200" indent="0">
              <a:buNone/>
              <a:tabLst>
                <a:tab pos="685800" algn="l"/>
                <a:tab pos="1085850" algn="l"/>
              </a:tabLst>
            </a:pPr>
            <a:r>
              <a:rPr lang="fi-FI" sz="1400" dirty="0" smtClean="0"/>
              <a:t>2) </a:t>
            </a:r>
            <a:r>
              <a:rPr lang="fi-FI" sz="1400" dirty="0"/>
              <a:t>Kepala regu pembangunan dan pemasangan SKTT dan/atau </a:t>
            </a:r>
            <a:r>
              <a:rPr lang="fi-FI" sz="1400" dirty="0" smtClean="0"/>
              <a:t>SKLT</a:t>
            </a:r>
          </a:p>
          <a:p>
            <a:pPr marL="711200" indent="0">
              <a:buNone/>
              <a:tabLst>
                <a:tab pos="685800" algn="l"/>
                <a:tab pos="1085850" algn="l"/>
              </a:tabLst>
            </a:pPr>
            <a:r>
              <a:rPr lang="en-US" sz="1400" b="1" dirty="0" smtClean="0"/>
              <a:t>INTI</a:t>
            </a:r>
            <a:endParaRPr lang="en-US" sz="1400" b="1" dirty="0"/>
          </a:p>
          <a:p>
            <a:pPr marL="1074738" indent="-363538"/>
            <a:r>
              <a:rPr lang="sv-SE" sz="1400" dirty="0"/>
              <a:t>D.35.122.00.002.1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 Mengkoordinir </a:t>
            </a:r>
            <a:r>
              <a:rPr lang="sv-SE" sz="1400" dirty="0" smtClean="0"/>
              <a:t>pekerjaan pembangunan </a:t>
            </a:r>
            <a:r>
              <a:rPr lang="sv-SE" sz="1400" dirty="0"/>
              <a:t>dan </a:t>
            </a:r>
            <a:r>
              <a:rPr lang="sv-SE" sz="1400" dirty="0" smtClean="0"/>
              <a:t>pemasangan Transmisi </a:t>
            </a:r>
            <a:r>
              <a:rPr lang="sv-SE" sz="1400" dirty="0"/>
              <a:t>Tenaga Listrik </a:t>
            </a:r>
          </a:p>
          <a:p>
            <a:pPr marL="711200" indent="0">
              <a:buNone/>
              <a:tabLst>
                <a:tab pos="1085850" algn="l"/>
              </a:tabLst>
            </a:pPr>
            <a:endParaRPr lang="sv-SE" sz="1400" dirty="0"/>
          </a:p>
          <a:p>
            <a:pPr marL="711200" indent="0">
              <a:buNone/>
            </a:pPr>
            <a:r>
              <a:rPr lang="en-US" sz="1400" b="1" dirty="0"/>
              <a:t>PILIHAN (</a:t>
            </a:r>
            <a:r>
              <a:rPr lang="en-US" sz="1400" b="1" dirty="0" err="1"/>
              <a:t>Pilih</a:t>
            </a:r>
            <a:r>
              <a:rPr lang="en-US" sz="1400" b="1" dirty="0"/>
              <a:t> 3 </a:t>
            </a:r>
            <a:r>
              <a:rPr lang="en-US" sz="1400" b="1" dirty="0" err="1"/>
              <a:t>saja</a:t>
            </a:r>
            <a:r>
              <a:rPr lang="en-US" sz="1400" b="1" dirty="0"/>
              <a:t>)</a:t>
            </a:r>
          </a:p>
          <a:p>
            <a:pPr marL="1074738" indent="-363538"/>
            <a:r>
              <a:rPr lang="sv-SE" sz="1400" dirty="0"/>
              <a:t>D.35.122.02.021.1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fi-FI" sz="1400" dirty="0"/>
              <a:t>Mengkoordinir </a:t>
            </a:r>
            <a:r>
              <a:rPr lang="fi-FI" sz="1400" dirty="0" smtClean="0"/>
              <a:t>pekerjaan pembangunan </a:t>
            </a:r>
            <a:r>
              <a:rPr lang="fi-FI" sz="1400" dirty="0"/>
              <a:t>dan </a:t>
            </a:r>
            <a:r>
              <a:rPr lang="fi-FI" sz="1400" dirty="0" smtClean="0"/>
              <a:t>pemasangan Jalur </a:t>
            </a:r>
            <a:r>
              <a:rPr lang="fi-FI" sz="1400" dirty="0"/>
              <a:t>SKTT</a:t>
            </a:r>
            <a:endParaRPr lang="sv-SE" sz="1400" dirty="0"/>
          </a:p>
          <a:p>
            <a:pPr marL="711200" indent="0">
              <a:buNone/>
            </a:pPr>
            <a:r>
              <a:rPr lang="sv-SE" sz="1400" dirty="0"/>
              <a:t>	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PENGAWASAN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2757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84784"/>
            <a:ext cx="8784976" cy="5040560"/>
          </a:xfrm>
        </p:spPr>
        <p:txBody>
          <a:bodyPr>
            <a:noAutofit/>
          </a:bodyPr>
          <a:lstStyle/>
          <a:p>
            <a:pPr marL="1074738" indent="-363538"/>
            <a:r>
              <a:rPr lang="sv-SE" sz="1400" dirty="0"/>
              <a:t>D.35.122.02.023.1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es-ES" sz="1400" dirty="0" err="1"/>
              <a:t>Mengkoordinir</a:t>
            </a:r>
            <a:r>
              <a:rPr lang="es-ES" sz="1400" dirty="0"/>
              <a:t> </a:t>
            </a:r>
            <a:r>
              <a:rPr lang="es-ES" sz="1400" dirty="0" err="1" smtClean="0"/>
              <a:t>pekerjaan</a:t>
            </a:r>
            <a:r>
              <a:rPr lang="es-ES" sz="1400" dirty="0" smtClean="0"/>
              <a:t> </a:t>
            </a:r>
            <a:r>
              <a:rPr lang="es-ES" sz="1400" dirty="0" err="1" smtClean="0"/>
              <a:t>pembangunan</a:t>
            </a:r>
            <a:r>
              <a:rPr lang="es-ES" sz="1400" dirty="0" smtClean="0"/>
              <a:t> </a:t>
            </a:r>
            <a:r>
              <a:rPr lang="es-ES" sz="1400" dirty="0"/>
              <a:t>dan </a:t>
            </a:r>
            <a:r>
              <a:rPr lang="es-ES" sz="1400" dirty="0" err="1" smtClean="0"/>
              <a:t>pemasangan</a:t>
            </a:r>
            <a:r>
              <a:rPr lang="es-ES" sz="1400" dirty="0" smtClean="0"/>
              <a:t> </a:t>
            </a:r>
            <a:r>
              <a:rPr lang="es-ES" sz="1400" dirty="0" err="1" smtClean="0"/>
              <a:t>minyak</a:t>
            </a:r>
            <a:r>
              <a:rPr lang="es-ES" sz="1400" dirty="0" smtClean="0"/>
              <a:t> </a:t>
            </a:r>
            <a:r>
              <a:rPr lang="es-ES" sz="1400" dirty="0" err="1"/>
              <a:t>insulasi</a:t>
            </a:r>
            <a:r>
              <a:rPr lang="es-ES" sz="1400" dirty="0"/>
              <a:t> dan </a:t>
            </a:r>
            <a:r>
              <a:rPr lang="es-ES" sz="1400" dirty="0" err="1"/>
              <a:t>tangki</a:t>
            </a:r>
            <a:endParaRPr lang="es-ES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es-ES" sz="1400" dirty="0" smtClean="0"/>
              <a:t>	</a:t>
            </a:r>
            <a:r>
              <a:rPr lang="es-ES" sz="1400" dirty="0" err="1" smtClean="0"/>
              <a:t>ekspansi</a:t>
            </a:r>
            <a:endParaRPr lang="sv-SE" sz="1400" dirty="0"/>
          </a:p>
          <a:p>
            <a:pPr marL="1074738" indent="-363538"/>
            <a:r>
              <a:rPr lang="sv-SE" sz="1400" dirty="0"/>
              <a:t>D.35.122.02.024.1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Mengkoordinir </a:t>
            </a:r>
            <a:r>
              <a:rPr lang="sv-SE" sz="1400" dirty="0" smtClean="0"/>
              <a:t>pekerjaan pembangunan </a:t>
            </a:r>
            <a:r>
              <a:rPr lang="sv-SE" sz="1400" dirty="0"/>
              <a:t>dan </a:t>
            </a:r>
            <a:r>
              <a:rPr lang="sv-SE" sz="1400" dirty="0" smtClean="0"/>
              <a:t>pemasangan cross </a:t>
            </a:r>
            <a:r>
              <a:rPr lang="sv-SE" sz="1400" dirty="0"/>
              <a:t>bounding, sealing </a:t>
            </a:r>
            <a:r>
              <a:rPr lang="sv-SE" sz="1400" dirty="0" smtClean="0"/>
              <a:t>	end dan sambungan </a:t>
            </a:r>
            <a:r>
              <a:rPr lang="sv-SE" sz="1400" dirty="0"/>
              <a:t>SKTT	</a:t>
            </a:r>
          </a:p>
          <a:p>
            <a:pPr marL="1074738" indent="-363538"/>
            <a:r>
              <a:rPr lang="sv-SE" sz="1400" dirty="0"/>
              <a:t>D.35.122.02.022.1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fi-FI" sz="1400" dirty="0"/>
              <a:t>Mengkoordinir </a:t>
            </a:r>
            <a:r>
              <a:rPr lang="fi-FI" sz="1400" dirty="0" smtClean="0"/>
              <a:t>pekerjaan pembangunan </a:t>
            </a:r>
            <a:r>
              <a:rPr lang="fi-FI" sz="1400" dirty="0"/>
              <a:t>dan pemasangan Jalur SKLT </a:t>
            </a:r>
            <a:endParaRPr lang="sv-SE" sz="1400" dirty="0"/>
          </a:p>
          <a:p>
            <a:pPr marL="1074738" indent="-363538"/>
            <a:r>
              <a:rPr lang="sv-SE" sz="1400" dirty="0"/>
              <a:t>D.35.122.02.025.1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Mengkoordinir </a:t>
            </a:r>
            <a:r>
              <a:rPr lang="sv-SE" sz="1400" dirty="0" smtClean="0"/>
              <a:t>pekerjaan pembangunan </a:t>
            </a:r>
            <a:r>
              <a:rPr lang="sv-SE" sz="1400" dirty="0"/>
              <a:t>dan </a:t>
            </a:r>
            <a:r>
              <a:rPr lang="sv-SE" sz="1400" dirty="0" smtClean="0"/>
              <a:t>pemasangan cross </a:t>
            </a:r>
            <a:r>
              <a:rPr lang="sv-SE" sz="1400" dirty="0"/>
              <a:t>bounding, sealing </a:t>
            </a:r>
            <a:r>
              <a:rPr lang="sv-SE" sz="1400" dirty="0" smtClean="0"/>
              <a:t>	end dan sambungan SKLT</a:t>
            </a:r>
          </a:p>
          <a:p>
            <a:pPr marL="1074738" indent="-363538"/>
            <a:r>
              <a:rPr lang="sv-SE" sz="1400" dirty="0"/>
              <a:t>D.35.122.02.026.1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fi-FI" sz="1400" dirty="0" smtClean="0"/>
              <a:t>Mengkoordinir pekerjaan pembangunan </a:t>
            </a:r>
            <a:r>
              <a:rPr lang="fi-FI" sz="1400" dirty="0"/>
              <a:t>dan </a:t>
            </a:r>
            <a:r>
              <a:rPr lang="fi-FI" sz="1400" dirty="0" smtClean="0"/>
              <a:t>pemasangan proteksi </a:t>
            </a:r>
            <a:r>
              <a:rPr lang="fi-FI" sz="1400" dirty="0"/>
              <a:t>minyak kabel SKTT </a:t>
            </a:r>
            <a:endParaRPr lang="sv-SE" sz="1400" dirty="0"/>
          </a:p>
          <a:p>
            <a:pPr marL="1074738" indent="-363538"/>
            <a:r>
              <a:rPr lang="sv-SE" sz="1400" dirty="0"/>
              <a:t>D.35.122.02.027.1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 Mengkoordinir </a:t>
            </a:r>
            <a:r>
              <a:rPr lang="sv-SE" sz="1400" dirty="0" smtClean="0"/>
              <a:t>pekerjaan pembangunan </a:t>
            </a:r>
            <a:r>
              <a:rPr lang="sv-SE" sz="1400" dirty="0"/>
              <a:t>dan </a:t>
            </a:r>
            <a:r>
              <a:rPr lang="sv-SE" sz="1400" dirty="0" smtClean="0"/>
              <a:t>pemasangan proteksi </a:t>
            </a:r>
            <a:r>
              <a:rPr lang="sv-SE" sz="1400" dirty="0"/>
              <a:t>minyak kabel </a:t>
            </a:r>
            <a:r>
              <a:rPr lang="sv-SE" sz="1400" dirty="0" smtClean="0"/>
              <a:t>	SKLT </a:t>
            </a:r>
            <a:r>
              <a:rPr lang="sv-SE" sz="1400" dirty="0"/>
              <a:t>	</a:t>
            </a:r>
            <a:endParaRPr lang="fi-FI" sz="1400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PENGAWASAN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2880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72142"/>
            <a:ext cx="8784976" cy="5040560"/>
          </a:xfrm>
        </p:spPr>
        <p:txBody>
          <a:bodyPr>
            <a:noAutofit/>
          </a:bodyPr>
          <a:lstStyle/>
          <a:p>
            <a:pPr marL="64008" indent="0">
              <a:buNone/>
              <a:tabLst>
                <a:tab pos="342900" algn="l"/>
              </a:tabLst>
            </a:pPr>
            <a:r>
              <a:rPr lang="fi-FI" sz="1400" b="1" dirty="0"/>
              <a:t>2</a:t>
            </a:r>
            <a:r>
              <a:rPr lang="fi-FI" sz="1400" b="1" dirty="0" smtClean="0"/>
              <a:t>. </a:t>
            </a:r>
            <a:r>
              <a:rPr lang="fi-FI" sz="1400" b="1" dirty="0"/>
              <a:t>	Pelaksana Utama Pembangunan Dan Pemasangan Gardu Induk</a:t>
            </a:r>
          </a:p>
          <a:p>
            <a:pPr marL="64008" indent="0">
              <a:buNone/>
              <a:tabLst>
                <a:tab pos="342900" algn="l"/>
              </a:tabLst>
            </a:pPr>
            <a:r>
              <a:rPr lang="fi-FI" sz="1400" b="1" dirty="0" smtClean="0"/>
              <a:t>	D.35.122.01.KUALIFIKASI.3.TRAGID</a:t>
            </a:r>
            <a:r>
              <a:rPr lang="fi-FI" sz="1400" dirty="0"/>
              <a:t>	</a:t>
            </a:r>
          </a:p>
          <a:p>
            <a:pPr marL="64008" indent="0">
              <a:buNone/>
              <a:tabLst>
                <a:tab pos="342900" algn="l"/>
                <a:tab pos="685800" algn="l"/>
              </a:tabLst>
            </a:pPr>
            <a:r>
              <a:rPr lang="fi-FI" sz="1400" dirty="0"/>
              <a:t>	 	1) Kepala regu pembangunan dan pemasangan GI dan/atau GITET</a:t>
            </a:r>
            <a:endParaRPr lang="sv-SE" sz="1400" b="1" dirty="0"/>
          </a:p>
          <a:p>
            <a:pPr marL="1074738" indent="-363538">
              <a:spcBef>
                <a:spcPts val="0"/>
              </a:spcBef>
              <a:buNone/>
            </a:pPr>
            <a:r>
              <a:rPr lang="sv-SE" sz="1400" b="1" dirty="0"/>
              <a:t>INTI</a:t>
            </a:r>
          </a:p>
          <a:p>
            <a:pPr marL="1074738" indent="-363538"/>
            <a:r>
              <a:rPr lang="en-US" sz="1400" dirty="0"/>
              <a:t>D.35.122.00.002.1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en-US" sz="1400" dirty="0"/>
              <a:t>	</a:t>
            </a:r>
            <a:r>
              <a:rPr lang="en-US" sz="1400" dirty="0" err="1" smtClean="0"/>
              <a:t>Mengkoordinir</a:t>
            </a:r>
            <a:r>
              <a:rPr lang="en-US" sz="1400" dirty="0" smtClean="0"/>
              <a:t> </a:t>
            </a:r>
            <a:r>
              <a:rPr lang="en-US" sz="1400" dirty="0" err="1" smtClean="0"/>
              <a:t>pekerjaan</a:t>
            </a:r>
            <a:r>
              <a:rPr lang="en-US" sz="1400" dirty="0" smtClean="0"/>
              <a:t> </a:t>
            </a:r>
            <a:r>
              <a:rPr lang="en-US" sz="1400" dirty="0" err="1" smtClean="0"/>
              <a:t>pembangunan</a:t>
            </a:r>
            <a:r>
              <a:rPr lang="en-US" sz="1400" dirty="0" smtClean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 smtClean="0"/>
              <a:t>pemasangan</a:t>
            </a:r>
            <a:r>
              <a:rPr lang="en-US" sz="1400" dirty="0" smtClean="0"/>
              <a:t> </a:t>
            </a:r>
            <a:r>
              <a:rPr lang="en-US" sz="1400" dirty="0" err="1" smtClean="0"/>
              <a:t>Transmisi</a:t>
            </a:r>
            <a:r>
              <a:rPr lang="en-US" sz="1400" dirty="0" smtClean="0"/>
              <a:t> </a:t>
            </a:r>
            <a:r>
              <a:rPr lang="en-US" sz="1400" dirty="0"/>
              <a:t>Tenaga </a:t>
            </a:r>
            <a:r>
              <a:rPr lang="en-US" sz="1400" dirty="0" err="1" smtClean="0"/>
              <a:t>Listrik</a:t>
            </a:r>
            <a:endParaRPr lang="en-US" sz="1400" dirty="0" smtClean="0"/>
          </a:p>
          <a:p>
            <a:pPr marL="711200" indent="0">
              <a:buNone/>
            </a:pPr>
            <a:endParaRPr lang="en-US" sz="1400" b="1" dirty="0" smtClean="0"/>
          </a:p>
          <a:p>
            <a:pPr marL="711200" indent="0">
              <a:buNone/>
            </a:pPr>
            <a:r>
              <a:rPr lang="en-US" sz="1400" b="1" dirty="0" smtClean="0"/>
              <a:t>PILIHAN </a:t>
            </a:r>
            <a:r>
              <a:rPr lang="en-US" sz="1400" b="1" dirty="0"/>
              <a:t>(</a:t>
            </a:r>
            <a:r>
              <a:rPr lang="en-US" sz="1400" b="1" dirty="0" err="1"/>
              <a:t>Pilih</a:t>
            </a:r>
            <a:r>
              <a:rPr lang="en-US" sz="1400" b="1" dirty="0"/>
              <a:t> 3 </a:t>
            </a:r>
            <a:r>
              <a:rPr lang="en-US" sz="1400" b="1" dirty="0" err="1"/>
              <a:t>saja</a:t>
            </a:r>
            <a:r>
              <a:rPr lang="en-US" sz="1400" b="1" dirty="0"/>
              <a:t>)</a:t>
            </a:r>
          </a:p>
          <a:p>
            <a:pPr marL="1074738" indent="-363538"/>
            <a:r>
              <a:rPr lang="sv-SE" sz="1400" dirty="0"/>
              <a:t>D.35.122.03.048.1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fi-FI" sz="1400" dirty="0"/>
              <a:t>Mengkoordinir </a:t>
            </a:r>
            <a:r>
              <a:rPr lang="fi-FI" sz="1400" dirty="0" smtClean="0"/>
              <a:t>pekerjaan pembangunan </a:t>
            </a:r>
            <a:r>
              <a:rPr lang="fi-FI" sz="1400" dirty="0"/>
              <a:t>dan </a:t>
            </a:r>
            <a:r>
              <a:rPr lang="fi-FI" sz="1400" dirty="0" smtClean="0"/>
              <a:t>pemasangan peralatan </a:t>
            </a:r>
            <a:r>
              <a:rPr lang="fi-FI" sz="1400" dirty="0"/>
              <a:t>gardu induk</a:t>
            </a:r>
            <a:endParaRPr lang="sv-SE" sz="1400" dirty="0"/>
          </a:p>
          <a:p>
            <a:pPr marL="1074738" indent="-363538"/>
            <a:r>
              <a:rPr lang="sv-SE" sz="1400" dirty="0"/>
              <a:t>D.35.122.03.050.1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Mengkoordinir </a:t>
            </a:r>
            <a:r>
              <a:rPr lang="sv-SE" sz="1400" dirty="0" smtClean="0"/>
              <a:t>pekerjaan pembangunan </a:t>
            </a:r>
            <a:r>
              <a:rPr lang="sv-SE" sz="1400" dirty="0"/>
              <a:t>dan </a:t>
            </a:r>
            <a:r>
              <a:rPr lang="sv-SE" sz="1400" dirty="0" smtClean="0"/>
              <a:t>pemasangan proteksi </a:t>
            </a:r>
            <a:r>
              <a:rPr lang="sv-SE" sz="1400" dirty="0"/>
              <a:t>internal </a:t>
            </a:r>
            <a:r>
              <a:rPr lang="sv-SE" sz="1400" dirty="0" smtClean="0"/>
              <a:t>	transformator</a:t>
            </a:r>
          </a:p>
          <a:p>
            <a:pPr marL="996950" indent="-285750"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sv-SE" sz="1400" dirty="0" smtClean="0"/>
              <a:t>D.35.122.03.049.1</a:t>
            </a:r>
            <a:endParaRPr lang="sv-SE" sz="1400" dirty="0"/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</a:t>
            </a:r>
            <a:r>
              <a:rPr lang="fi-FI" sz="1400" dirty="0"/>
              <a:t>Mengkoordinir </a:t>
            </a:r>
            <a:r>
              <a:rPr lang="fi-FI" sz="1400" dirty="0" smtClean="0"/>
              <a:t>pekerjaan pembangunan </a:t>
            </a:r>
            <a:r>
              <a:rPr lang="fi-FI" sz="1400" dirty="0"/>
              <a:t>dan </a:t>
            </a:r>
            <a:r>
              <a:rPr lang="fi-FI" sz="1400" dirty="0" smtClean="0"/>
              <a:t>pemasangan media </a:t>
            </a:r>
            <a:r>
              <a:rPr lang="fi-FI" sz="1400" dirty="0"/>
              <a:t>insulasi </a:t>
            </a:r>
            <a:r>
              <a:rPr lang="fi-FI" sz="1400" dirty="0" smtClean="0"/>
              <a:t>	transformator</a:t>
            </a:r>
            <a:endParaRPr lang="sv-SE" sz="1400" dirty="0"/>
          </a:p>
          <a:p>
            <a:pPr marL="1074738" indent="-363538"/>
            <a:r>
              <a:rPr lang="sv-SE" sz="1400" dirty="0"/>
              <a:t>D.35.122.03.051.1</a:t>
            </a:r>
          </a:p>
          <a:p>
            <a:pPr marL="711200" indent="0">
              <a:buNone/>
              <a:tabLst>
                <a:tab pos="1085850" algn="l"/>
              </a:tabLst>
            </a:pPr>
            <a:r>
              <a:rPr lang="sv-SE" sz="1400" dirty="0"/>
              <a:t>	Mengkoordinir </a:t>
            </a:r>
            <a:r>
              <a:rPr lang="sv-SE" sz="1400" dirty="0" smtClean="0"/>
              <a:t>pekerjaan pembangunan </a:t>
            </a:r>
            <a:r>
              <a:rPr lang="sv-SE" sz="1400" dirty="0"/>
              <a:t>dan </a:t>
            </a:r>
            <a:r>
              <a:rPr lang="sv-SE" sz="1400" dirty="0" smtClean="0"/>
              <a:t>pemasangan proteksi </a:t>
            </a:r>
            <a:r>
              <a:rPr lang="sv-SE" sz="1400" dirty="0"/>
              <a:t>bay transformator	</a:t>
            </a:r>
            <a:endParaRPr lang="fi-FI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sv-SE" sz="1400" dirty="0"/>
          </a:p>
          <a:p>
            <a:pPr marL="711200" indent="0">
              <a:buNone/>
              <a:tabLst>
                <a:tab pos="1085850" algn="l"/>
              </a:tabLst>
            </a:pPr>
            <a:endParaRPr lang="sv-SE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123478"/>
            <a:ext cx="8229600" cy="929258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d-ID" sz="2400" dirty="0" smtClean="0"/>
              <a:t>BIDANG :</a:t>
            </a:r>
            <a:r>
              <a:rPr lang="en-US" sz="2400" dirty="0" smtClean="0"/>
              <a:t> </a:t>
            </a:r>
            <a:r>
              <a:rPr lang="id-ID" sz="2400" dirty="0" smtClean="0"/>
              <a:t> </a:t>
            </a:r>
            <a:r>
              <a:rPr lang="en-US" sz="2400" dirty="0" smtClean="0"/>
              <a:t>TRANSMISI</a:t>
            </a:r>
            <a:endParaRPr lang="id-ID" sz="2400" dirty="0" smtClean="0"/>
          </a:p>
          <a:p>
            <a:pPr algn="ctr"/>
            <a:r>
              <a:rPr lang="id-ID" sz="2400" dirty="0" smtClean="0"/>
              <a:t>SUBBIDANG : </a:t>
            </a:r>
            <a:r>
              <a:rPr lang="en-US" sz="2400" dirty="0" smtClean="0"/>
              <a:t> KONSULTASI PENGAWASAN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93" y="5896628"/>
            <a:ext cx="1738603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768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1821</TotalTime>
  <Words>172</Words>
  <Application>Microsoft Office PowerPoint</Application>
  <PresentationFormat>On-screen Show (4:3)</PresentationFormat>
  <Paragraphs>296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Century Gothic</vt:lpstr>
      <vt:lpstr>Verdana</vt:lpstr>
      <vt:lpstr>Wingdings 2</vt:lpstr>
      <vt:lpstr>Verve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sandi rezakie</cp:lastModifiedBy>
  <cp:revision>180</cp:revision>
  <dcterms:created xsi:type="dcterms:W3CDTF">2019-10-01T02:48:07Z</dcterms:created>
  <dcterms:modified xsi:type="dcterms:W3CDTF">2021-04-30T16:54:04Z</dcterms:modified>
</cp:coreProperties>
</file>